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Merriweather Light"/>
      <p:regular r:id="rId73"/>
      <p:bold r:id="rId74"/>
      <p:italic r:id="rId75"/>
      <p:boldItalic r:id="rId76"/>
    </p:embeddedFont>
    <p:embeddedFont>
      <p:font typeface="Vidaloka"/>
      <p:regular r:id="rId77"/>
    </p:embeddedFont>
    <p:embeddedFont>
      <p:font typeface="Proxima Nova Semibold"/>
      <p:regular r:id="rId78"/>
      <p:bold r:id="rId79"/>
      <p:boldItalic r:id="rId80"/>
    </p:embeddedFont>
    <p:embeddedFont>
      <p:font typeface="Amatic SC"/>
      <p:regular r:id="rId81"/>
      <p:bold r:id="rId82"/>
    </p:embeddedFont>
    <p:embeddedFont>
      <p:font typeface="Montserrat"/>
      <p:regular r:id="rId83"/>
      <p:bold r:id="rId84"/>
      <p:italic r:id="rId85"/>
      <p:boldItalic r:id="rId86"/>
    </p:embeddedFont>
    <p:embeddedFont>
      <p:font typeface="Lato"/>
      <p:regular r:id="rId87"/>
      <p:bold r:id="rId88"/>
      <p:italic r:id="rId89"/>
      <p:boldItalic r:id="rId90"/>
    </p:embeddedFont>
    <p:embeddedFont>
      <p:font typeface="Open Sans SemiBold"/>
      <p:regular r:id="rId91"/>
      <p:bold r:id="rId92"/>
      <p:italic r:id="rId93"/>
      <p:boldItalic r:id="rId94"/>
    </p:embeddedFont>
    <p:embeddedFont>
      <p:font typeface="Russo One"/>
      <p:regular r:id="rId95"/>
    </p:embeddedFont>
    <p:embeddedFont>
      <p:font typeface="PT Sans"/>
      <p:regular r:id="rId96"/>
      <p:bold r:id="rId97"/>
      <p:italic r:id="rId98"/>
      <p:boldItalic r:id="rId99"/>
    </p:embeddedFont>
    <p:embeddedFont>
      <p:font typeface="Crimson Text"/>
      <p:regular r:id="rId100"/>
      <p:bold r:id="rId101"/>
      <p:italic r:id="rId102"/>
      <p:boldItalic r:id="rId103"/>
    </p:embeddedFont>
    <p:embeddedFont>
      <p:font typeface="Open Sans"/>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8" roundtripDataSignature="AMtx7mhBm1KiZXhjS3rzBIzoxWFEboBH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B1E5F0-6232-4D3A-AE3D-37572E979879}">
  <a:tblStyle styleId="{99B1E5F0-6232-4D3A-AE3D-37572E97987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OpenSans-boldItalic.fntdata"/><Relationship Id="rId106" Type="http://schemas.openxmlformats.org/officeDocument/2006/relationships/font" Target="fonts/OpenSans-italic.fntdata"/><Relationship Id="rId105" Type="http://schemas.openxmlformats.org/officeDocument/2006/relationships/font" Target="fonts/OpenSans-bold.fntdata"/><Relationship Id="rId104" Type="http://schemas.openxmlformats.org/officeDocument/2006/relationships/font" Target="fonts/OpenSans-regular.fntdata"/><Relationship Id="rId108" Type="http://customschemas.google.com/relationships/presentationmetadata" Target="meta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CrimsonText-boldItalic.fntdata"/><Relationship Id="rId102" Type="http://schemas.openxmlformats.org/officeDocument/2006/relationships/font" Target="fonts/CrimsonText-italic.fntdata"/><Relationship Id="rId101" Type="http://schemas.openxmlformats.org/officeDocument/2006/relationships/font" Target="fonts/CrimsonText-bold.fntdata"/><Relationship Id="rId100" Type="http://schemas.openxmlformats.org/officeDocument/2006/relationships/font" Target="fonts/CrimsonText-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ussoOne-regular.fntdata"/><Relationship Id="rId94" Type="http://schemas.openxmlformats.org/officeDocument/2006/relationships/font" Target="fonts/OpenSansSemiBold-boldItalic.fntdata"/><Relationship Id="rId97" Type="http://schemas.openxmlformats.org/officeDocument/2006/relationships/font" Target="fonts/PTSans-bold.fntdata"/><Relationship Id="rId96" Type="http://schemas.openxmlformats.org/officeDocument/2006/relationships/font" Target="fonts/PTSans-regular.fntdata"/><Relationship Id="rId11" Type="http://schemas.openxmlformats.org/officeDocument/2006/relationships/slide" Target="slides/slide5.xml"/><Relationship Id="rId99" Type="http://schemas.openxmlformats.org/officeDocument/2006/relationships/font" Target="fonts/PTSans-boldItalic.fntdata"/><Relationship Id="rId10" Type="http://schemas.openxmlformats.org/officeDocument/2006/relationships/slide" Target="slides/slide4.xml"/><Relationship Id="rId98" Type="http://schemas.openxmlformats.org/officeDocument/2006/relationships/font" Target="fonts/PTSans-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OpenSansSemiBold-regular.fntdata"/><Relationship Id="rId90" Type="http://schemas.openxmlformats.org/officeDocument/2006/relationships/font" Target="fonts/Lato-boldItalic.fntdata"/><Relationship Id="rId93" Type="http://schemas.openxmlformats.org/officeDocument/2006/relationships/font" Target="fonts/OpenSansSemiBold-italic.fntdata"/><Relationship Id="rId92" Type="http://schemas.openxmlformats.org/officeDocument/2006/relationships/font" Target="fonts/OpenSansSemiBo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Montserrat-bold.fntdata"/><Relationship Id="rId83" Type="http://schemas.openxmlformats.org/officeDocument/2006/relationships/font" Target="fonts/Montserrat-regular.fntdata"/><Relationship Id="rId86" Type="http://schemas.openxmlformats.org/officeDocument/2006/relationships/font" Target="fonts/Montserrat-boldItalic.fntdata"/><Relationship Id="rId85" Type="http://schemas.openxmlformats.org/officeDocument/2006/relationships/font" Target="fonts/Montserrat-italic.fntdata"/><Relationship Id="rId88" Type="http://schemas.openxmlformats.org/officeDocument/2006/relationships/font" Target="fonts/Lato-bold.fntdata"/><Relationship Id="rId87" Type="http://schemas.openxmlformats.org/officeDocument/2006/relationships/font" Target="fonts/Lato-regular.fntdata"/><Relationship Id="rId89" Type="http://schemas.openxmlformats.org/officeDocument/2006/relationships/font" Target="fonts/Lato-italic.fntdata"/><Relationship Id="rId80" Type="http://schemas.openxmlformats.org/officeDocument/2006/relationships/font" Target="fonts/ProximaNovaSemibold-boldItalic.fntdata"/><Relationship Id="rId82" Type="http://schemas.openxmlformats.org/officeDocument/2006/relationships/font" Target="fonts/AmaticSC-bold.fntdata"/><Relationship Id="rId81" Type="http://schemas.openxmlformats.org/officeDocument/2006/relationships/font" Target="fonts/AmaticSC-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erriweatherLight-regular.fntdata"/><Relationship Id="rId72" Type="http://schemas.openxmlformats.org/officeDocument/2006/relationships/font" Target="fonts/RobotoMedium-boldItalic.fntdata"/><Relationship Id="rId75" Type="http://schemas.openxmlformats.org/officeDocument/2006/relationships/font" Target="fonts/MerriweatherLight-italic.fntdata"/><Relationship Id="rId74" Type="http://schemas.openxmlformats.org/officeDocument/2006/relationships/font" Target="fonts/MerriweatherLight-bold.fntdata"/><Relationship Id="rId77" Type="http://schemas.openxmlformats.org/officeDocument/2006/relationships/font" Target="fonts/Vidaloka-regular.fntdata"/><Relationship Id="rId76" Type="http://schemas.openxmlformats.org/officeDocument/2006/relationships/font" Target="fonts/MerriweatherLight-boldItalic.fntdata"/><Relationship Id="rId79" Type="http://schemas.openxmlformats.org/officeDocument/2006/relationships/font" Target="fonts/ProximaNovaSemibold-bold.fntdata"/><Relationship Id="rId78" Type="http://schemas.openxmlformats.org/officeDocument/2006/relationships/font" Target="fonts/ProximaNovaSemibold-regular.fntdata"/><Relationship Id="rId71" Type="http://schemas.openxmlformats.org/officeDocument/2006/relationships/font" Target="fonts/RobotoMedium-italic.fntdata"/><Relationship Id="rId70" Type="http://schemas.openxmlformats.org/officeDocument/2006/relationships/font" Target="fonts/RobotoMedium-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font" Target="fonts/ProximaNova-bold.fntdata"/><Relationship Id="rId65" Type="http://schemas.openxmlformats.org/officeDocument/2006/relationships/font" Target="fonts/ProximaNova-regular.fntdata"/><Relationship Id="rId68" Type="http://schemas.openxmlformats.org/officeDocument/2006/relationships/font" Target="fonts/ProximaNova-boldItalic.fntdata"/><Relationship Id="rId67" Type="http://schemas.openxmlformats.org/officeDocument/2006/relationships/font" Target="fonts/ProximaNova-italic.fntdata"/><Relationship Id="rId60" Type="http://schemas.openxmlformats.org/officeDocument/2006/relationships/slide" Target="slides/slide54.xml"/><Relationship Id="rId69" Type="http://schemas.openxmlformats.org/officeDocument/2006/relationships/font" Target="fonts/RobotoMedium-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63d54a2e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63d54a2e0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7" name="Google Shape;401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4" name="Shape 4434"/>
        <p:cNvGrpSpPr/>
        <p:nvPr/>
      </p:nvGrpSpPr>
      <p:grpSpPr>
        <a:xfrm>
          <a:off x="0" y="0"/>
          <a:ext cx="0" cy="0"/>
          <a:chOff x="0" y="0"/>
          <a:chExt cx="0" cy="0"/>
        </a:xfrm>
      </p:grpSpPr>
      <p:sp>
        <p:nvSpPr>
          <p:cNvPr id="4435" name="Google Shape;443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6" name="Google Shape;443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4" name="Shape 4604"/>
        <p:cNvGrpSpPr/>
        <p:nvPr/>
      </p:nvGrpSpPr>
      <p:grpSpPr>
        <a:xfrm>
          <a:off x="0" y="0"/>
          <a:ext cx="0" cy="0"/>
          <a:chOff x="0" y="0"/>
          <a:chExt cx="0" cy="0"/>
        </a:xfrm>
      </p:grpSpPr>
      <p:sp>
        <p:nvSpPr>
          <p:cNvPr id="4605" name="Google Shape;460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6" name="Google Shape;460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9" name="Shape 5009"/>
        <p:cNvGrpSpPr/>
        <p:nvPr/>
      </p:nvGrpSpPr>
      <p:grpSpPr>
        <a:xfrm>
          <a:off x="0" y="0"/>
          <a:ext cx="0" cy="0"/>
          <a:chOff x="0" y="0"/>
          <a:chExt cx="0" cy="0"/>
        </a:xfrm>
      </p:grpSpPr>
      <p:sp>
        <p:nvSpPr>
          <p:cNvPr id="5010" name="Google Shape;501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1" name="Google Shape;501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9" name="Shape 5389"/>
        <p:cNvGrpSpPr/>
        <p:nvPr/>
      </p:nvGrpSpPr>
      <p:grpSpPr>
        <a:xfrm>
          <a:off x="0" y="0"/>
          <a:ext cx="0" cy="0"/>
          <a:chOff x="0" y="0"/>
          <a:chExt cx="0" cy="0"/>
        </a:xfrm>
      </p:grpSpPr>
      <p:sp>
        <p:nvSpPr>
          <p:cNvPr id="5390" name="Google Shape;539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1" name="Google Shape;539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3" name="Shape 5803"/>
        <p:cNvGrpSpPr/>
        <p:nvPr/>
      </p:nvGrpSpPr>
      <p:grpSpPr>
        <a:xfrm>
          <a:off x="0" y="0"/>
          <a:ext cx="0" cy="0"/>
          <a:chOff x="0" y="0"/>
          <a:chExt cx="0" cy="0"/>
        </a:xfrm>
      </p:grpSpPr>
      <p:sp>
        <p:nvSpPr>
          <p:cNvPr id="5804" name="Google Shape;5804;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5" name="Google Shape;580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4" name="Shape 6164"/>
        <p:cNvGrpSpPr/>
        <p:nvPr/>
      </p:nvGrpSpPr>
      <p:grpSpPr>
        <a:xfrm>
          <a:off x="0" y="0"/>
          <a:ext cx="0" cy="0"/>
          <a:chOff x="0" y="0"/>
          <a:chExt cx="0" cy="0"/>
        </a:xfrm>
      </p:grpSpPr>
      <p:sp>
        <p:nvSpPr>
          <p:cNvPr id="6165" name="Google Shape;616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6" name="Google Shape;616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4" name="Shape 6674"/>
        <p:cNvGrpSpPr/>
        <p:nvPr/>
      </p:nvGrpSpPr>
      <p:grpSpPr>
        <a:xfrm>
          <a:off x="0" y="0"/>
          <a:ext cx="0" cy="0"/>
          <a:chOff x="0" y="0"/>
          <a:chExt cx="0" cy="0"/>
        </a:xfrm>
      </p:grpSpPr>
      <p:sp>
        <p:nvSpPr>
          <p:cNvPr id="6675" name="Google Shape;667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6" name="Google Shape;667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4" name="Shape 7294"/>
        <p:cNvGrpSpPr/>
        <p:nvPr/>
      </p:nvGrpSpPr>
      <p:grpSpPr>
        <a:xfrm>
          <a:off x="0" y="0"/>
          <a:ext cx="0" cy="0"/>
          <a:chOff x="0" y="0"/>
          <a:chExt cx="0" cy="0"/>
        </a:xfrm>
      </p:grpSpPr>
      <p:sp>
        <p:nvSpPr>
          <p:cNvPr id="7295" name="Google Shape;729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6" name="Google Shape;729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8" name="Shape 7888"/>
        <p:cNvGrpSpPr/>
        <p:nvPr/>
      </p:nvGrpSpPr>
      <p:grpSpPr>
        <a:xfrm>
          <a:off x="0" y="0"/>
          <a:ext cx="0" cy="0"/>
          <a:chOff x="0" y="0"/>
          <a:chExt cx="0" cy="0"/>
        </a:xfrm>
      </p:grpSpPr>
      <p:sp>
        <p:nvSpPr>
          <p:cNvPr id="7889" name="Google Shape;788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0" name="Google Shape;789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9" name="Shape 8209"/>
        <p:cNvGrpSpPr/>
        <p:nvPr/>
      </p:nvGrpSpPr>
      <p:grpSpPr>
        <a:xfrm>
          <a:off x="0" y="0"/>
          <a:ext cx="0" cy="0"/>
          <a:chOff x="0" y="0"/>
          <a:chExt cx="0" cy="0"/>
        </a:xfrm>
      </p:grpSpPr>
      <p:sp>
        <p:nvSpPr>
          <p:cNvPr id="8210" name="Google Shape;821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1" name="Google Shape;821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4" name="Shape 8514"/>
        <p:cNvGrpSpPr/>
        <p:nvPr/>
      </p:nvGrpSpPr>
      <p:grpSpPr>
        <a:xfrm>
          <a:off x="0" y="0"/>
          <a:ext cx="0" cy="0"/>
          <a:chOff x="0" y="0"/>
          <a:chExt cx="0" cy="0"/>
        </a:xfrm>
      </p:grpSpPr>
      <p:sp>
        <p:nvSpPr>
          <p:cNvPr id="8515" name="Google Shape;8515;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6" name="Google Shape;851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63be587a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63be587a5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63be587a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63be587a5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7"/>
          <p:cNvSpPr txBox="1"/>
          <p:nvPr>
            <p:ph type="ctrTitle"/>
          </p:nvPr>
        </p:nvSpPr>
        <p:spPr>
          <a:xfrm>
            <a:off x="1039975" y="1324500"/>
            <a:ext cx="70641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57"/>
          <p:cNvSpPr txBox="1"/>
          <p:nvPr>
            <p:ph idx="1" type="subTitle"/>
          </p:nvPr>
        </p:nvSpPr>
        <p:spPr>
          <a:xfrm>
            <a:off x="1040000" y="3377100"/>
            <a:ext cx="7064100" cy="44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5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 name="Google Shape;12;p57"/>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3" name="Google Shape;13;p5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4" name="Google Shape;14;p57"/>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66"/>
          <p:cNvSpPr txBox="1"/>
          <p:nvPr>
            <p:ph idx="1" type="body"/>
          </p:nvPr>
        </p:nvSpPr>
        <p:spPr>
          <a:xfrm>
            <a:off x="713225" y="539500"/>
            <a:ext cx="3557100" cy="977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76" name="Google Shape;76;p6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77" name="Google Shape;77;p6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78" name="Google Shape;78;p66"/>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67"/>
          <p:cNvSpPr txBox="1"/>
          <p:nvPr>
            <p:ph hasCustomPrompt="1" type="title"/>
          </p:nvPr>
        </p:nvSpPr>
        <p:spPr>
          <a:xfrm>
            <a:off x="713225" y="1497763"/>
            <a:ext cx="7717500" cy="16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2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1" name="Google Shape;81;p67"/>
          <p:cNvSpPr txBox="1"/>
          <p:nvPr>
            <p:ph idx="1" type="subTitle"/>
          </p:nvPr>
        </p:nvSpPr>
        <p:spPr>
          <a:xfrm>
            <a:off x="1514325" y="3278788"/>
            <a:ext cx="6120300" cy="375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cxnSp>
        <p:nvCxnSpPr>
          <p:cNvPr id="82" name="Google Shape;82;p6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83" name="Google Shape;83;p6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84" name="Google Shape;84;p6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85" name="Google Shape;85;p6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6" name="Shape 86"/>
        <p:cNvGrpSpPr/>
        <p:nvPr/>
      </p:nvGrpSpPr>
      <p:grpSpPr>
        <a:xfrm>
          <a:off x="0" y="0"/>
          <a:ext cx="0" cy="0"/>
          <a:chOff x="0" y="0"/>
          <a:chExt cx="0" cy="0"/>
        </a:xfrm>
      </p:grpSpPr>
      <p:sp>
        <p:nvSpPr>
          <p:cNvPr id="87" name="Google Shape;87;p6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88" name="Google Shape;88;p6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89" name="Google Shape;89;p6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90" name="Google Shape;90;p68"/>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1" name="Shape 91"/>
        <p:cNvGrpSpPr/>
        <p:nvPr/>
      </p:nvGrpSpPr>
      <p:grpSpPr>
        <a:xfrm>
          <a:off x="0" y="0"/>
          <a:ext cx="0" cy="0"/>
          <a:chOff x="0" y="0"/>
          <a:chExt cx="0" cy="0"/>
        </a:xfrm>
      </p:grpSpPr>
      <p:sp>
        <p:nvSpPr>
          <p:cNvPr id="92" name="Google Shape;92;p69"/>
          <p:cNvSpPr txBox="1"/>
          <p:nvPr>
            <p:ph type="title"/>
          </p:nvPr>
        </p:nvSpPr>
        <p:spPr>
          <a:xfrm>
            <a:off x="4956100" y="2467375"/>
            <a:ext cx="2475300" cy="64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93" name="Google Shape;93;p69"/>
          <p:cNvSpPr txBox="1"/>
          <p:nvPr>
            <p:ph idx="2" type="title"/>
          </p:nvPr>
        </p:nvSpPr>
        <p:spPr>
          <a:xfrm>
            <a:off x="4956100" y="1402325"/>
            <a:ext cx="1650900" cy="9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b="1" sz="6000"/>
            </a:lvl2pPr>
            <a:lvl3pPr lvl="2" algn="l">
              <a:lnSpc>
                <a:spcPct val="100000"/>
              </a:lnSpc>
              <a:spcBef>
                <a:spcPts val="0"/>
              </a:spcBef>
              <a:spcAft>
                <a:spcPts val="0"/>
              </a:spcAft>
              <a:buSzPts val="6000"/>
              <a:buNone/>
              <a:defRPr b="1" sz="6000"/>
            </a:lvl3pPr>
            <a:lvl4pPr lvl="3" algn="l">
              <a:lnSpc>
                <a:spcPct val="100000"/>
              </a:lnSpc>
              <a:spcBef>
                <a:spcPts val="0"/>
              </a:spcBef>
              <a:spcAft>
                <a:spcPts val="0"/>
              </a:spcAft>
              <a:buSzPts val="6000"/>
              <a:buNone/>
              <a:defRPr b="1" sz="6000"/>
            </a:lvl4pPr>
            <a:lvl5pPr lvl="4" algn="l">
              <a:lnSpc>
                <a:spcPct val="100000"/>
              </a:lnSpc>
              <a:spcBef>
                <a:spcPts val="0"/>
              </a:spcBef>
              <a:spcAft>
                <a:spcPts val="0"/>
              </a:spcAft>
              <a:buSzPts val="6000"/>
              <a:buNone/>
              <a:defRPr b="1" sz="6000"/>
            </a:lvl5pPr>
            <a:lvl6pPr lvl="5" algn="l">
              <a:lnSpc>
                <a:spcPct val="100000"/>
              </a:lnSpc>
              <a:spcBef>
                <a:spcPts val="0"/>
              </a:spcBef>
              <a:spcAft>
                <a:spcPts val="0"/>
              </a:spcAft>
              <a:buSzPts val="6000"/>
              <a:buNone/>
              <a:defRPr b="1" sz="6000"/>
            </a:lvl6pPr>
            <a:lvl7pPr lvl="6" algn="l">
              <a:lnSpc>
                <a:spcPct val="100000"/>
              </a:lnSpc>
              <a:spcBef>
                <a:spcPts val="0"/>
              </a:spcBef>
              <a:spcAft>
                <a:spcPts val="0"/>
              </a:spcAft>
              <a:buSzPts val="6000"/>
              <a:buNone/>
              <a:defRPr b="1" sz="6000"/>
            </a:lvl7pPr>
            <a:lvl8pPr lvl="7" algn="l">
              <a:lnSpc>
                <a:spcPct val="100000"/>
              </a:lnSpc>
              <a:spcBef>
                <a:spcPts val="0"/>
              </a:spcBef>
              <a:spcAft>
                <a:spcPts val="0"/>
              </a:spcAft>
              <a:buSzPts val="6000"/>
              <a:buNone/>
              <a:defRPr b="1" sz="6000"/>
            </a:lvl8pPr>
            <a:lvl9pPr lvl="8" algn="l">
              <a:lnSpc>
                <a:spcPct val="100000"/>
              </a:lnSpc>
              <a:spcBef>
                <a:spcPts val="0"/>
              </a:spcBef>
              <a:spcAft>
                <a:spcPts val="0"/>
              </a:spcAft>
              <a:buSzPts val="6000"/>
              <a:buNone/>
              <a:defRPr b="1" sz="6000"/>
            </a:lvl9pPr>
          </a:lstStyle>
          <a:p/>
        </p:txBody>
      </p:sp>
      <p:sp>
        <p:nvSpPr>
          <p:cNvPr id="94" name="Google Shape;94;p69"/>
          <p:cNvSpPr txBox="1"/>
          <p:nvPr>
            <p:ph idx="1" type="subTitle"/>
          </p:nvPr>
        </p:nvSpPr>
        <p:spPr>
          <a:xfrm>
            <a:off x="4956100" y="3116275"/>
            <a:ext cx="2475300" cy="624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95" name="Google Shape;95;p6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96" name="Google Shape;96;p6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97" name="Google Shape;97;p69"/>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98" name="Shape 98"/>
        <p:cNvGrpSpPr/>
        <p:nvPr/>
      </p:nvGrpSpPr>
      <p:grpSpPr>
        <a:xfrm>
          <a:off x="0" y="0"/>
          <a:ext cx="0" cy="0"/>
          <a:chOff x="0" y="0"/>
          <a:chExt cx="0" cy="0"/>
        </a:xfrm>
      </p:grpSpPr>
      <p:sp>
        <p:nvSpPr>
          <p:cNvPr id="99" name="Google Shape;99;p70"/>
          <p:cNvSpPr txBox="1"/>
          <p:nvPr>
            <p:ph type="title"/>
          </p:nvPr>
        </p:nvSpPr>
        <p:spPr>
          <a:xfrm>
            <a:off x="1043725" y="1185550"/>
            <a:ext cx="3123000" cy="201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0" name="Google Shape;100;p70"/>
          <p:cNvSpPr txBox="1"/>
          <p:nvPr>
            <p:ph idx="1" type="subTitle"/>
          </p:nvPr>
        </p:nvSpPr>
        <p:spPr>
          <a:xfrm>
            <a:off x="1043725" y="3360938"/>
            <a:ext cx="3013500" cy="7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cxnSp>
        <p:nvCxnSpPr>
          <p:cNvPr id="101" name="Google Shape;101;p7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02" name="Google Shape;102;p7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03" name="Google Shape;103;p70"/>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04" name="Shape 104"/>
        <p:cNvGrpSpPr/>
        <p:nvPr/>
      </p:nvGrpSpPr>
      <p:grpSpPr>
        <a:xfrm>
          <a:off x="0" y="0"/>
          <a:ext cx="0" cy="0"/>
          <a:chOff x="0" y="0"/>
          <a:chExt cx="0" cy="0"/>
        </a:xfrm>
      </p:grpSpPr>
      <p:sp>
        <p:nvSpPr>
          <p:cNvPr id="105" name="Google Shape;105;p71"/>
          <p:cNvSpPr txBox="1"/>
          <p:nvPr>
            <p:ph idx="1" type="subTitle"/>
          </p:nvPr>
        </p:nvSpPr>
        <p:spPr>
          <a:xfrm>
            <a:off x="3509000" y="2636125"/>
            <a:ext cx="212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6" name="Google Shape;106;p71"/>
          <p:cNvSpPr txBox="1"/>
          <p:nvPr>
            <p:ph idx="2" type="subTitle"/>
          </p:nvPr>
        </p:nvSpPr>
        <p:spPr>
          <a:xfrm>
            <a:off x="3509025" y="2976125"/>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07" name="Google Shape;107;p71"/>
          <p:cNvSpPr txBox="1"/>
          <p:nvPr>
            <p:ph idx="3" type="subTitle"/>
          </p:nvPr>
        </p:nvSpPr>
        <p:spPr>
          <a:xfrm>
            <a:off x="953025" y="2636125"/>
            <a:ext cx="212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8" name="Google Shape;108;p71"/>
          <p:cNvSpPr txBox="1"/>
          <p:nvPr>
            <p:ph idx="4" type="subTitle"/>
          </p:nvPr>
        </p:nvSpPr>
        <p:spPr>
          <a:xfrm>
            <a:off x="953125" y="2976125"/>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09" name="Google Shape;109;p71"/>
          <p:cNvSpPr txBox="1"/>
          <p:nvPr>
            <p:ph idx="5" type="subTitle"/>
          </p:nvPr>
        </p:nvSpPr>
        <p:spPr>
          <a:xfrm>
            <a:off x="6064875" y="2636125"/>
            <a:ext cx="212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0" name="Google Shape;110;p71"/>
          <p:cNvSpPr txBox="1"/>
          <p:nvPr>
            <p:ph idx="6" type="subTitle"/>
          </p:nvPr>
        </p:nvSpPr>
        <p:spPr>
          <a:xfrm>
            <a:off x="6064875" y="2976125"/>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1" name="Google Shape;111;p71"/>
          <p:cNvSpPr txBox="1"/>
          <p:nvPr>
            <p:ph type="title"/>
          </p:nvPr>
        </p:nvSpPr>
        <p:spPr>
          <a:xfrm>
            <a:off x="713225" y="445025"/>
            <a:ext cx="665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12" name="Google Shape;112;p7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13" name="Google Shape;113;p7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14" name="Shape 114"/>
        <p:cNvGrpSpPr/>
        <p:nvPr/>
      </p:nvGrpSpPr>
      <p:grpSpPr>
        <a:xfrm>
          <a:off x="0" y="0"/>
          <a:ext cx="0" cy="0"/>
          <a:chOff x="0" y="0"/>
          <a:chExt cx="0" cy="0"/>
        </a:xfrm>
      </p:grpSpPr>
      <p:sp>
        <p:nvSpPr>
          <p:cNvPr id="115" name="Google Shape;115;p72"/>
          <p:cNvSpPr txBox="1"/>
          <p:nvPr>
            <p:ph idx="1" type="subTitle"/>
          </p:nvPr>
        </p:nvSpPr>
        <p:spPr>
          <a:xfrm>
            <a:off x="3718325" y="3391775"/>
            <a:ext cx="16428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6" name="Google Shape;116;p72"/>
          <p:cNvSpPr txBox="1"/>
          <p:nvPr>
            <p:ph idx="2" type="subTitle"/>
          </p:nvPr>
        </p:nvSpPr>
        <p:spPr>
          <a:xfrm>
            <a:off x="3617675" y="37317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117" name="Google Shape;117;p72"/>
          <p:cNvSpPr txBox="1"/>
          <p:nvPr>
            <p:ph idx="3" type="subTitle"/>
          </p:nvPr>
        </p:nvSpPr>
        <p:spPr>
          <a:xfrm>
            <a:off x="1328025" y="3391775"/>
            <a:ext cx="16428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8" name="Google Shape;118;p72"/>
          <p:cNvSpPr txBox="1"/>
          <p:nvPr>
            <p:ph idx="4" type="subTitle"/>
          </p:nvPr>
        </p:nvSpPr>
        <p:spPr>
          <a:xfrm>
            <a:off x="1227426" y="37317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119" name="Google Shape;119;p72"/>
          <p:cNvSpPr txBox="1"/>
          <p:nvPr>
            <p:ph idx="5" type="subTitle"/>
          </p:nvPr>
        </p:nvSpPr>
        <p:spPr>
          <a:xfrm>
            <a:off x="6108550" y="3391775"/>
            <a:ext cx="1643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0" name="Google Shape;120;p72"/>
          <p:cNvSpPr txBox="1"/>
          <p:nvPr>
            <p:ph idx="6" type="subTitle"/>
          </p:nvPr>
        </p:nvSpPr>
        <p:spPr>
          <a:xfrm>
            <a:off x="6008050" y="37317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121" name="Google Shape;121;p72"/>
          <p:cNvSpPr txBox="1"/>
          <p:nvPr>
            <p:ph type="title"/>
          </p:nvPr>
        </p:nvSpPr>
        <p:spPr>
          <a:xfrm>
            <a:off x="713225" y="445025"/>
            <a:ext cx="3188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22" name="Google Shape;122;p7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3" name="Google Shape;123;p7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24" name="Shape 124"/>
        <p:cNvGrpSpPr/>
        <p:nvPr/>
      </p:nvGrpSpPr>
      <p:grpSpPr>
        <a:xfrm>
          <a:off x="0" y="0"/>
          <a:ext cx="0" cy="0"/>
          <a:chOff x="0" y="0"/>
          <a:chExt cx="0" cy="0"/>
        </a:xfrm>
      </p:grpSpPr>
      <p:sp>
        <p:nvSpPr>
          <p:cNvPr id="125" name="Google Shape;125;p73"/>
          <p:cNvSpPr txBox="1"/>
          <p:nvPr>
            <p:ph idx="1" type="subTitle"/>
          </p:nvPr>
        </p:nvSpPr>
        <p:spPr>
          <a:xfrm>
            <a:off x="3414050" y="181198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26" name="Google Shape;126;p73"/>
          <p:cNvSpPr txBox="1"/>
          <p:nvPr>
            <p:ph idx="2" type="subTitle"/>
          </p:nvPr>
        </p:nvSpPr>
        <p:spPr>
          <a:xfrm>
            <a:off x="3564200" y="21520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7" name="Google Shape;127;p73"/>
          <p:cNvSpPr txBox="1"/>
          <p:nvPr>
            <p:ph idx="3" type="subTitle"/>
          </p:nvPr>
        </p:nvSpPr>
        <p:spPr>
          <a:xfrm>
            <a:off x="705725" y="181198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28" name="Google Shape;128;p73"/>
          <p:cNvSpPr txBox="1"/>
          <p:nvPr>
            <p:ph idx="4" type="subTitle"/>
          </p:nvPr>
        </p:nvSpPr>
        <p:spPr>
          <a:xfrm>
            <a:off x="855875" y="21520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9" name="Google Shape;129;p73"/>
          <p:cNvSpPr txBox="1"/>
          <p:nvPr>
            <p:ph idx="5" type="subTitle"/>
          </p:nvPr>
        </p:nvSpPr>
        <p:spPr>
          <a:xfrm>
            <a:off x="6122325" y="181198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30" name="Google Shape;130;p73"/>
          <p:cNvSpPr txBox="1"/>
          <p:nvPr>
            <p:ph idx="6" type="subTitle"/>
          </p:nvPr>
        </p:nvSpPr>
        <p:spPr>
          <a:xfrm>
            <a:off x="6272475" y="21520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31" name="Google Shape;131;p73"/>
          <p:cNvSpPr txBox="1"/>
          <p:nvPr>
            <p:ph idx="7" type="subTitle"/>
          </p:nvPr>
        </p:nvSpPr>
        <p:spPr>
          <a:xfrm>
            <a:off x="3414050" y="3543463"/>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32" name="Google Shape;132;p73"/>
          <p:cNvSpPr txBox="1"/>
          <p:nvPr>
            <p:ph idx="8" type="subTitle"/>
          </p:nvPr>
        </p:nvSpPr>
        <p:spPr>
          <a:xfrm>
            <a:off x="3564200" y="388347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33" name="Google Shape;133;p73"/>
          <p:cNvSpPr txBox="1"/>
          <p:nvPr>
            <p:ph idx="9" type="subTitle"/>
          </p:nvPr>
        </p:nvSpPr>
        <p:spPr>
          <a:xfrm>
            <a:off x="705725" y="3543463"/>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34" name="Google Shape;134;p73"/>
          <p:cNvSpPr txBox="1"/>
          <p:nvPr>
            <p:ph idx="13" type="subTitle"/>
          </p:nvPr>
        </p:nvSpPr>
        <p:spPr>
          <a:xfrm>
            <a:off x="855875" y="388347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35" name="Google Shape;135;p73"/>
          <p:cNvSpPr txBox="1"/>
          <p:nvPr>
            <p:ph idx="14" type="subTitle"/>
          </p:nvPr>
        </p:nvSpPr>
        <p:spPr>
          <a:xfrm>
            <a:off x="6122325" y="3543463"/>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36" name="Google Shape;136;p73"/>
          <p:cNvSpPr txBox="1"/>
          <p:nvPr>
            <p:ph idx="15" type="subTitle"/>
          </p:nvPr>
        </p:nvSpPr>
        <p:spPr>
          <a:xfrm>
            <a:off x="6272475" y="388347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37" name="Google Shape;137;p73"/>
          <p:cNvSpPr txBox="1"/>
          <p:nvPr>
            <p:ph type="title"/>
          </p:nvPr>
        </p:nvSpPr>
        <p:spPr>
          <a:xfrm>
            <a:off x="713225" y="445025"/>
            <a:ext cx="608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38" name="Google Shape;138;p7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39" name="Google Shape;139;p7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0" name="Shape 140"/>
        <p:cNvGrpSpPr/>
        <p:nvPr/>
      </p:nvGrpSpPr>
      <p:grpSpPr>
        <a:xfrm>
          <a:off x="0" y="0"/>
          <a:ext cx="0" cy="0"/>
          <a:chOff x="0" y="0"/>
          <a:chExt cx="0" cy="0"/>
        </a:xfrm>
      </p:grpSpPr>
      <p:sp>
        <p:nvSpPr>
          <p:cNvPr id="141" name="Google Shape;141;p74"/>
          <p:cNvSpPr txBox="1"/>
          <p:nvPr>
            <p:ph type="title"/>
          </p:nvPr>
        </p:nvSpPr>
        <p:spPr>
          <a:xfrm>
            <a:off x="1122500" y="1225400"/>
            <a:ext cx="6899100" cy="26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cxnSp>
        <p:nvCxnSpPr>
          <p:cNvPr id="142" name="Google Shape;142;p7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43" name="Google Shape;143;p7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44" name="Google Shape;144;p74"/>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45" name="Google Shape;145;p74"/>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46" name="Shape 146"/>
        <p:cNvGrpSpPr/>
        <p:nvPr/>
      </p:nvGrpSpPr>
      <p:grpSpPr>
        <a:xfrm>
          <a:off x="0" y="0"/>
          <a:ext cx="0" cy="0"/>
          <a:chOff x="0" y="0"/>
          <a:chExt cx="0" cy="0"/>
        </a:xfrm>
      </p:grpSpPr>
      <p:sp>
        <p:nvSpPr>
          <p:cNvPr id="147" name="Google Shape;147;p75"/>
          <p:cNvSpPr txBox="1"/>
          <p:nvPr>
            <p:ph idx="1" type="subTitle"/>
          </p:nvPr>
        </p:nvSpPr>
        <p:spPr>
          <a:xfrm>
            <a:off x="4916850" y="1970400"/>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48" name="Google Shape;148;p75"/>
          <p:cNvSpPr txBox="1"/>
          <p:nvPr>
            <p:ph idx="2" type="subTitle"/>
          </p:nvPr>
        </p:nvSpPr>
        <p:spPr>
          <a:xfrm>
            <a:off x="5058900" y="231041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49" name="Google Shape;149;p75"/>
          <p:cNvSpPr txBox="1"/>
          <p:nvPr>
            <p:ph idx="3" type="subTitle"/>
          </p:nvPr>
        </p:nvSpPr>
        <p:spPr>
          <a:xfrm>
            <a:off x="1911150" y="1970400"/>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0" name="Google Shape;150;p75"/>
          <p:cNvSpPr txBox="1"/>
          <p:nvPr>
            <p:ph idx="4" type="subTitle"/>
          </p:nvPr>
        </p:nvSpPr>
        <p:spPr>
          <a:xfrm>
            <a:off x="2053300" y="231041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51" name="Google Shape;151;p75"/>
          <p:cNvSpPr txBox="1"/>
          <p:nvPr>
            <p:ph idx="5" type="subTitle"/>
          </p:nvPr>
        </p:nvSpPr>
        <p:spPr>
          <a:xfrm>
            <a:off x="4916850" y="362553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2" name="Google Shape;152;p75"/>
          <p:cNvSpPr txBox="1"/>
          <p:nvPr>
            <p:ph idx="6" type="subTitle"/>
          </p:nvPr>
        </p:nvSpPr>
        <p:spPr>
          <a:xfrm>
            <a:off x="5058900" y="3965550"/>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53" name="Google Shape;153;p75"/>
          <p:cNvSpPr txBox="1"/>
          <p:nvPr>
            <p:ph idx="7" type="subTitle"/>
          </p:nvPr>
        </p:nvSpPr>
        <p:spPr>
          <a:xfrm>
            <a:off x="1911150" y="362553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4" name="Google Shape;154;p75"/>
          <p:cNvSpPr txBox="1"/>
          <p:nvPr>
            <p:ph idx="8" type="subTitle"/>
          </p:nvPr>
        </p:nvSpPr>
        <p:spPr>
          <a:xfrm>
            <a:off x="2053200" y="3965550"/>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55" name="Google Shape;155;p75"/>
          <p:cNvSpPr txBox="1"/>
          <p:nvPr>
            <p:ph type="title"/>
          </p:nvPr>
        </p:nvSpPr>
        <p:spPr>
          <a:xfrm>
            <a:off x="713225" y="445025"/>
            <a:ext cx="6480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56" name="Google Shape;156;p7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57" name="Google Shape;157;p7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5" name="Shape 15"/>
        <p:cNvGrpSpPr/>
        <p:nvPr/>
      </p:nvGrpSpPr>
      <p:grpSpPr>
        <a:xfrm>
          <a:off x="0" y="0"/>
          <a:ext cx="0" cy="0"/>
          <a:chOff x="0" y="0"/>
          <a:chExt cx="0" cy="0"/>
        </a:xfrm>
      </p:grpSpPr>
      <p:sp>
        <p:nvSpPr>
          <p:cNvPr id="16" name="Google Shape;16;p58"/>
          <p:cNvSpPr txBox="1"/>
          <p:nvPr>
            <p:ph type="title"/>
          </p:nvPr>
        </p:nvSpPr>
        <p:spPr>
          <a:xfrm>
            <a:off x="2410500" y="2932775"/>
            <a:ext cx="4323000" cy="49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7" name="Google Shape;17;p58"/>
          <p:cNvSpPr txBox="1"/>
          <p:nvPr>
            <p:ph idx="1" type="subTitle"/>
          </p:nvPr>
        </p:nvSpPr>
        <p:spPr>
          <a:xfrm>
            <a:off x="1842900" y="1661963"/>
            <a:ext cx="5458200" cy="9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8" name="Google Shape;18;p5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 name="Google Shape;19;p5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58" name="Shape 158"/>
        <p:cNvGrpSpPr/>
        <p:nvPr/>
      </p:nvGrpSpPr>
      <p:grpSpPr>
        <a:xfrm>
          <a:off x="0" y="0"/>
          <a:ext cx="0" cy="0"/>
          <a:chOff x="0" y="0"/>
          <a:chExt cx="0" cy="0"/>
        </a:xfrm>
      </p:grpSpPr>
      <p:sp>
        <p:nvSpPr>
          <p:cNvPr id="159" name="Google Shape;159;p76"/>
          <p:cNvSpPr txBox="1"/>
          <p:nvPr>
            <p:ph idx="1" type="subTitle"/>
          </p:nvPr>
        </p:nvSpPr>
        <p:spPr>
          <a:xfrm>
            <a:off x="3568125" y="2994600"/>
            <a:ext cx="2015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0" name="Google Shape;160;p76"/>
          <p:cNvSpPr txBox="1"/>
          <p:nvPr>
            <p:ph idx="2" type="subTitle"/>
          </p:nvPr>
        </p:nvSpPr>
        <p:spPr>
          <a:xfrm>
            <a:off x="3568125" y="3334600"/>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1" name="Google Shape;161;p76"/>
          <p:cNvSpPr txBox="1"/>
          <p:nvPr>
            <p:ph idx="3" type="subTitle"/>
          </p:nvPr>
        </p:nvSpPr>
        <p:spPr>
          <a:xfrm>
            <a:off x="1088350" y="2994600"/>
            <a:ext cx="2015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2" name="Google Shape;162;p76"/>
          <p:cNvSpPr txBox="1"/>
          <p:nvPr>
            <p:ph idx="4" type="subTitle"/>
          </p:nvPr>
        </p:nvSpPr>
        <p:spPr>
          <a:xfrm>
            <a:off x="1088450" y="3334600"/>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3" name="Google Shape;163;p76"/>
          <p:cNvSpPr txBox="1"/>
          <p:nvPr>
            <p:ph idx="5" type="subTitle"/>
          </p:nvPr>
        </p:nvSpPr>
        <p:spPr>
          <a:xfrm>
            <a:off x="6055450" y="2994600"/>
            <a:ext cx="2015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4" name="Google Shape;164;p76"/>
          <p:cNvSpPr txBox="1"/>
          <p:nvPr>
            <p:ph idx="6" type="subTitle"/>
          </p:nvPr>
        </p:nvSpPr>
        <p:spPr>
          <a:xfrm>
            <a:off x="6055450" y="3334600"/>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5" name="Google Shape;165;p76"/>
          <p:cNvSpPr txBox="1"/>
          <p:nvPr>
            <p:ph type="title"/>
          </p:nvPr>
        </p:nvSpPr>
        <p:spPr>
          <a:xfrm>
            <a:off x="713225" y="445025"/>
            <a:ext cx="4763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66" name="Google Shape;166;p7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67" name="Google Shape;167;p7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68" name="Google Shape;168;p7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69" name="Shape 169"/>
        <p:cNvGrpSpPr/>
        <p:nvPr/>
      </p:nvGrpSpPr>
      <p:grpSpPr>
        <a:xfrm>
          <a:off x="0" y="0"/>
          <a:ext cx="0" cy="0"/>
          <a:chOff x="0" y="0"/>
          <a:chExt cx="0" cy="0"/>
        </a:xfrm>
      </p:grpSpPr>
      <p:sp>
        <p:nvSpPr>
          <p:cNvPr id="170" name="Google Shape;170;p77"/>
          <p:cNvSpPr txBox="1"/>
          <p:nvPr>
            <p:ph idx="1" type="subTitle"/>
          </p:nvPr>
        </p:nvSpPr>
        <p:spPr>
          <a:xfrm>
            <a:off x="4750187" y="1722900"/>
            <a:ext cx="2014800" cy="35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1" name="Google Shape;171;p77"/>
          <p:cNvSpPr txBox="1"/>
          <p:nvPr>
            <p:ph idx="2" type="subTitle"/>
          </p:nvPr>
        </p:nvSpPr>
        <p:spPr>
          <a:xfrm>
            <a:off x="4750184" y="2062900"/>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72" name="Google Shape;172;p77"/>
          <p:cNvSpPr txBox="1"/>
          <p:nvPr>
            <p:ph idx="3" type="subTitle"/>
          </p:nvPr>
        </p:nvSpPr>
        <p:spPr>
          <a:xfrm>
            <a:off x="2306462" y="1722900"/>
            <a:ext cx="20148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3" name="Google Shape;173;p77"/>
          <p:cNvSpPr txBox="1"/>
          <p:nvPr>
            <p:ph idx="4" type="subTitle"/>
          </p:nvPr>
        </p:nvSpPr>
        <p:spPr>
          <a:xfrm>
            <a:off x="2306462" y="2062900"/>
            <a:ext cx="2014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74" name="Google Shape;174;p77"/>
          <p:cNvSpPr txBox="1"/>
          <p:nvPr>
            <p:ph idx="5" type="subTitle"/>
          </p:nvPr>
        </p:nvSpPr>
        <p:spPr>
          <a:xfrm>
            <a:off x="4750187" y="3158925"/>
            <a:ext cx="2014800" cy="35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5" name="Google Shape;175;p77"/>
          <p:cNvSpPr txBox="1"/>
          <p:nvPr>
            <p:ph idx="6" type="subTitle"/>
          </p:nvPr>
        </p:nvSpPr>
        <p:spPr>
          <a:xfrm>
            <a:off x="4750184" y="3498925"/>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76" name="Google Shape;176;p77"/>
          <p:cNvSpPr txBox="1"/>
          <p:nvPr>
            <p:ph idx="7" type="subTitle"/>
          </p:nvPr>
        </p:nvSpPr>
        <p:spPr>
          <a:xfrm>
            <a:off x="2306462" y="3158925"/>
            <a:ext cx="20148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7" name="Google Shape;177;p77"/>
          <p:cNvSpPr txBox="1"/>
          <p:nvPr>
            <p:ph idx="8" type="subTitle"/>
          </p:nvPr>
        </p:nvSpPr>
        <p:spPr>
          <a:xfrm>
            <a:off x="2306462" y="3498925"/>
            <a:ext cx="2014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78" name="Google Shape;178;p77"/>
          <p:cNvSpPr txBox="1"/>
          <p:nvPr>
            <p:ph type="title"/>
          </p:nvPr>
        </p:nvSpPr>
        <p:spPr>
          <a:xfrm>
            <a:off x="713225" y="445025"/>
            <a:ext cx="2785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9" name="Google Shape;179;p7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80" name="Google Shape;180;p7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81" name="Shape 181"/>
        <p:cNvGrpSpPr/>
        <p:nvPr/>
      </p:nvGrpSpPr>
      <p:grpSpPr>
        <a:xfrm>
          <a:off x="0" y="0"/>
          <a:ext cx="0" cy="0"/>
          <a:chOff x="0" y="0"/>
          <a:chExt cx="0" cy="0"/>
        </a:xfrm>
      </p:grpSpPr>
      <p:sp>
        <p:nvSpPr>
          <p:cNvPr id="182" name="Google Shape;182;p78"/>
          <p:cNvSpPr txBox="1"/>
          <p:nvPr>
            <p:ph type="title"/>
          </p:nvPr>
        </p:nvSpPr>
        <p:spPr>
          <a:xfrm>
            <a:off x="2592925" y="714600"/>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183" name="Google Shape;183;p78"/>
          <p:cNvSpPr txBox="1"/>
          <p:nvPr>
            <p:ph idx="1" type="subTitle"/>
          </p:nvPr>
        </p:nvSpPr>
        <p:spPr>
          <a:xfrm>
            <a:off x="2364984" y="1346400"/>
            <a:ext cx="44142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84" name="Google Shape;184;p78"/>
          <p:cNvSpPr txBox="1"/>
          <p:nvPr>
            <p:ph idx="2" type="title"/>
          </p:nvPr>
        </p:nvSpPr>
        <p:spPr>
          <a:xfrm>
            <a:off x="2592925" y="2063025"/>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185" name="Google Shape;185;p78"/>
          <p:cNvSpPr txBox="1"/>
          <p:nvPr>
            <p:ph idx="3" type="subTitle"/>
          </p:nvPr>
        </p:nvSpPr>
        <p:spPr>
          <a:xfrm>
            <a:off x="2364984" y="2694825"/>
            <a:ext cx="4414200" cy="37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86" name="Google Shape;186;p78"/>
          <p:cNvSpPr txBox="1"/>
          <p:nvPr>
            <p:ph idx="4" type="title"/>
          </p:nvPr>
        </p:nvSpPr>
        <p:spPr>
          <a:xfrm>
            <a:off x="2592925" y="3411450"/>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187" name="Google Shape;187;p78"/>
          <p:cNvSpPr txBox="1"/>
          <p:nvPr>
            <p:ph idx="5" type="subTitle"/>
          </p:nvPr>
        </p:nvSpPr>
        <p:spPr>
          <a:xfrm>
            <a:off x="2364950" y="4043250"/>
            <a:ext cx="44142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88" name="Google Shape;188;p7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89" name="Google Shape;189;p7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190" name="Shape 190"/>
        <p:cNvGrpSpPr/>
        <p:nvPr/>
      </p:nvGrpSpPr>
      <p:grpSpPr>
        <a:xfrm>
          <a:off x="0" y="0"/>
          <a:ext cx="0" cy="0"/>
          <a:chOff x="0" y="0"/>
          <a:chExt cx="0" cy="0"/>
        </a:xfrm>
      </p:grpSpPr>
      <p:sp>
        <p:nvSpPr>
          <p:cNvPr id="191" name="Google Shape;191;p79"/>
          <p:cNvSpPr txBox="1"/>
          <p:nvPr>
            <p:ph type="title"/>
          </p:nvPr>
        </p:nvSpPr>
        <p:spPr>
          <a:xfrm>
            <a:off x="803750" y="2025800"/>
            <a:ext cx="4087500" cy="67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2" name="Google Shape;192;p79"/>
          <p:cNvSpPr txBox="1"/>
          <p:nvPr>
            <p:ph idx="1" type="subTitle"/>
          </p:nvPr>
        </p:nvSpPr>
        <p:spPr>
          <a:xfrm>
            <a:off x="803750" y="2693525"/>
            <a:ext cx="3159300" cy="5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193" name="Google Shape;193;p7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4" name="Google Shape;194;p7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195" name="Shape 195"/>
        <p:cNvGrpSpPr/>
        <p:nvPr/>
      </p:nvGrpSpPr>
      <p:grpSpPr>
        <a:xfrm>
          <a:off x="0" y="0"/>
          <a:ext cx="0" cy="0"/>
          <a:chOff x="0" y="0"/>
          <a:chExt cx="0" cy="0"/>
        </a:xfrm>
      </p:grpSpPr>
      <p:sp>
        <p:nvSpPr>
          <p:cNvPr id="196" name="Google Shape;196;p80"/>
          <p:cNvSpPr txBox="1"/>
          <p:nvPr>
            <p:ph type="title"/>
          </p:nvPr>
        </p:nvSpPr>
        <p:spPr>
          <a:xfrm>
            <a:off x="4490150" y="2047725"/>
            <a:ext cx="3364200" cy="62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197" name="Google Shape;197;p80"/>
          <p:cNvSpPr txBox="1"/>
          <p:nvPr>
            <p:ph idx="1" type="subTitle"/>
          </p:nvPr>
        </p:nvSpPr>
        <p:spPr>
          <a:xfrm>
            <a:off x="4855550" y="2694825"/>
            <a:ext cx="2998800" cy="55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Font typeface="Josefin Sans"/>
              <a:buNone/>
              <a:defRPr sz="1400"/>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p:txBody>
      </p:sp>
      <p:cxnSp>
        <p:nvCxnSpPr>
          <p:cNvPr id="198" name="Google Shape;198;p8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9" name="Google Shape;199;p8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00" name="Shape 200"/>
        <p:cNvGrpSpPr/>
        <p:nvPr/>
      </p:nvGrpSpPr>
      <p:grpSpPr>
        <a:xfrm>
          <a:off x="0" y="0"/>
          <a:ext cx="0" cy="0"/>
          <a:chOff x="0" y="0"/>
          <a:chExt cx="0" cy="0"/>
        </a:xfrm>
      </p:grpSpPr>
      <p:sp>
        <p:nvSpPr>
          <p:cNvPr id="201" name="Google Shape;201;p81"/>
          <p:cNvSpPr txBox="1"/>
          <p:nvPr>
            <p:ph idx="1" type="subTitle"/>
          </p:nvPr>
        </p:nvSpPr>
        <p:spPr>
          <a:xfrm>
            <a:off x="4166800" y="1453525"/>
            <a:ext cx="3957600" cy="2889000"/>
          </a:xfrm>
          <a:prstGeom prst="rect">
            <a:avLst/>
          </a:prstGeom>
          <a:noFill/>
          <a:ln>
            <a:noFill/>
          </a:ln>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202" name="Google Shape;202;p81"/>
          <p:cNvSpPr txBox="1"/>
          <p:nvPr>
            <p:ph type="title"/>
          </p:nvPr>
        </p:nvSpPr>
        <p:spPr>
          <a:xfrm>
            <a:off x="713225" y="445025"/>
            <a:ext cx="4502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03" name="Google Shape;203;p8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04" name="Google Shape;204;p8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05" name="Google Shape;205;p81"/>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06" name="Shape 206"/>
        <p:cNvGrpSpPr/>
        <p:nvPr/>
      </p:nvGrpSpPr>
      <p:grpSpPr>
        <a:xfrm>
          <a:off x="0" y="0"/>
          <a:ext cx="0" cy="0"/>
          <a:chOff x="0" y="0"/>
          <a:chExt cx="0" cy="0"/>
        </a:xfrm>
      </p:grpSpPr>
      <p:sp>
        <p:nvSpPr>
          <p:cNvPr id="207" name="Google Shape;207;p82"/>
          <p:cNvSpPr txBox="1"/>
          <p:nvPr>
            <p:ph idx="1" type="subTitle"/>
          </p:nvPr>
        </p:nvSpPr>
        <p:spPr>
          <a:xfrm>
            <a:off x="4816075" y="3616375"/>
            <a:ext cx="2942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8" name="Google Shape;208;p82"/>
          <p:cNvSpPr txBox="1"/>
          <p:nvPr>
            <p:ph idx="2" type="subTitle"/>
          </p:nvPr>
        </p:nvSpPr>
        <p:spPr>
          <a:xfrm>
            <a:off x="4816200" y="3956375"/>
            <a:ext cx="29418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09" name="Google Shape;209;p82"/>
          <p:cNvSpPr txBox="1"/>
          <p:nvPr>
            <p:ph idx="3" type="subTitle"/>
          </p:nvPr>
        </p:nvSpPr>
        <p:spPr>
          <a:xfrm>
            <a:off x="1385829" y="3616375"/>
            <a:ext cx="2942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0" name="Google Shape;210;p82"/>
          <p:cNvSpPr txBox="1"/>
          <p:nvPr>
            <p:ph idx="4" type="subTitle"/>
          </p:nvPr>
        </p:nvSpPr>
        <p:spPr>
          <a:xfrm>
            <a:off x="1386025" y="3956375"/>
            <a:ext cx="29418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11" name="Google Shape;211;p82"/>
          <p:cNvSpPr txBox="1"/>
          <p:nvPr>
            <p:ph type="title"/>
          </p:nvPr>
        </p:nvSpPr>
        <p:spPr>
          <a:xfrm>
            <a:off x="713225" y="445025"/>
            <a:ext cx="2729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2" name="Google Shape;212;p8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13" name="Google Shape;213;p8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14" name="Shape 214"/>
        <p:cNvGrpSpPr/>
        <p:nvPr/>
      </p:nvGrpSpPr>
      <p:grpSpPr>
        <a:xfrm>
          <a:off x="0" y="0"/>
          <a:ext cx="0" cy="0"/>
          <a:chOff x="0" y="0"/>
          <a:chExt cx="0" cy="0"/>
        </a:xfrm>
      </p:grpSpPr>
      <p:sp>
        <p:nvSpPr>
          <p:cNvPr id="215" name="Google Shape;215;p83"/>
          <p:cNvSpPr txBox="1"/>
          <p:nvPr>
            <p:ph type="title"/>
          </p:nvPr>
        </p:nvSpPr>
        <p:spPr>
          <a:xfrm>
            <a:off x="2832900" y="791200"/>
            <a:ext cx="3478200" cy="92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300"/>
              <a:buNone/>
              <a:defRPr sz="70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p:txBody>
      </p:sp>
      <p:sp>
        <p:nvSpPr>
          <p:cNvPr id="216" name="Google Shape;216;p83"/>
          <p:cNvSpPr txBox="1"/>
          <p:nvPr>
            <p:ph idx="1" type="subTitle"/>
          </p:nvPr>
        </p:nvSpPr>
        <p:spPr>
          <a:xfrm>
            <a:off x="2983350" y="1749425"/>
            <a:ext cx="3177300" cy="92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17" name="Google Shape;217;p83"/>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Montserrat"/>
                <a:ea typeface="Montserrat"/>
                <a:cs typeface="Montserrat"/>
                <a:sym typeface="Montserrat"/>
              </a:rPr>
              <a:t>CREDITS</a:t>
            </a:r>
            <a:r>
              <a:rPr b="0" i="0" lang="en" sz="1000" u="none" cap="none" strike="noStrike">
                <a:solidFill>
                  <a:schemeClr val="dk2"/>
                </a:solidFill>
                <a:latin typeface="Montserrat"/>
                <a:ea typeface="Montserrat"/>
                <a:cs typeface="Montserrat"/>
                <a:sym typeface="Montserrat"/>
              </a:rPr>
              <a:t>: This presentation template was created by </a:t>
            </a:r>
            <a:r>
              <a:rPr b="1" i="0" lang="en" sz="1000" u="none" cap="none" strike="noStrike">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n" sz="1000" u="none" cap="none" strike="noStrike">
                <a:solidFill>
                  <a:schemeClr val="dk2"/>
                </a:solidFill>
                <a:latin typeface="Montserrat"/>
                <a:ea typeface="Montserrat"/>
                <a:cs typeface="Montserrat"/>
                <a:sym typeface="Montserrat"/>
              </a:rPr>
              <a:t>, including icons by </a:t>
            </a:r>
            <a:r>
              <a:rPr b="1" i="0" lang="en" sz="1000" u="none" cap="none" strike="noStrike">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n" sz="1000" u="none" cap="none" strike="noStrike">
                <a:solidFill>
                  <a:schemeClr val="dk2"/>
                </a:solidFill>
                <a:latin typeface="Montserrat"/>
                <a:ea typeface="Montserrat"/>
                <a:cs typeface="Montserrat"/>
                <a:sym typeface="Montserrat"/>
              </a:rPr>
              <a:t>,and infographics &amp; images by </a:t>
            </a:r>
            <a:r>
              <a:rPr b="1" i="0" lang="en" sz="1000" u="none" cap="none" strike="noStrike">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i="0" sz="1000" u="none" cap="none" strike="noStrike">
              <a:solidFill>
                <a:schemeClr val="dk2"/>
              </a:solidFill>
              <a:latin typeface="Montserrat"/>
              <a:ea typeface="Montserrat"/>
              <a:cs typeface="Montserrat"/>
              <a:sym typeface="Montserrat"/>
            </a:endParaRPr>
          </a:p>
        </p:txBody>
      </p:sp>
      <p:cxnSp>
        <p:nvCxnSpPr>
          <p:cNvPr id="218" name="Google Shape;218;p8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19" name="Google Shape;219;p83"/>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20" name="Google Shape;220;p8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21" name="Google Shape;221;p83"/>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2" name="Shape 222"/>
        <p:cNvGrpSpPr/>
        <p:nvPr/>
      </p:nvGrpSpPr>
      <p:grpSpPr>
        <a:xfrm>
          <a:off x="0" y="0"/>
          <a:ext cx="0" cy="0"/>
          <a:chOff x="0" y="0"/>
          <a:chExt cx="0" cy="0"/>
        </a:xfrm>
      </p:grpSpPr>
      <p:sp>
        <p:nvSpPr>
          <p:cNvPr id="223" name="Google Shape;223;p84"/>
          <p:cNvSpPr txBox="1"/>
          <p:nvPr>
            <p:ph idx="1" type="subTitle"/>
          </p:nvPr>
        </p:nvSpPr>
        <p:spPr>
          <a:xfrm>
            <a:off x="2360375" y="1433050"/>
            <a:ext cx="17253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224" name="Google Shape;224;p84"/>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lvl1pPr lvl="0" marR="50800" algn="l">
              <a:lnSpc>
                <a:spcPct val="166000"/>
              </a:lnSpc>
              <a:spcBef>
                <a:spcPts val="0"/>
              </a:spcBef>
              <a:spcAft>
                <a:spcPts val="0"/>
              </a:spcAft>
              <a:buClr>
                <a:schemeClr val="accent1"/>
              </a:buClr>
              <a:buSzPts val="1400"/>
              <a:buChar char="●"/>
              <a:defRPr sz="1400">
                <a:solidFill>
                  <a:srgbClr val="374957"/>
                </a:solidFill>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225" name="Google Shape;225;p84"/>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26" name="Google Shape;226;p8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27" name="Google Shape;227;p8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8" name="Shape 22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9"/>
          <p:cNvSpPr txBox="1"/>
          <p:nvPr>
            <p:ph type="title"/>
          </p:nvPr>
        </p:nvSpPr>
        <p:spPr>
          <a:xfrm>
            <a:off x="713225" y="445025"/>
            <a:ext cx="4711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 name="Google Shape;22;p59"/>
          <p:cNvSpPr txBox="1"/>
          <p:nvPr>
            <p:ph idx="1" type="body"/>
          </p:nvPr>
        </p:nvSpPr>
        <p:spPr>
          <a:xfrm>
            <a:off x="713250" y="1272925"/>
            <a:ext cx="7717500" cy="3295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dk1"/>
              </a:buClr>
              <a:buSzPts val="1800"/>
              <a:buFont typeface="Lato"/>
              <a:buChar char="●"/>
              <a:defRPr sz="1100"/>
            </a:lvl1pPr>
            <a:lvl2pPr indent="-317500" lvl="1" marL="914400" algn="l">
              <a:lnSpc>
                <a:spcPct val="115000"/>
              </a:lnSpc>
              <a:spcBef>
                <a:spcPts val="0"/>
              </a:spcBef>
              <a:spcAft>
                <a:spcPts val="0"/>
              </a:spcAft>
              <a:buClr>
                <a:schemeClr val="dk1"/>
              </a:buClr>
              <a:buSzPts val="1400"/>
              <a:buFont typeface="Lato"/>
              <a:buChar char="○"/>
              <a:defRPr/>
            </a:lvl2pPr>
            <a:lvl3pPr indent="-317500" lvl="2" marL="1371600" algn="l">
              <a:lnSpc>
                <a:spcPct val="115000"/>
              </a:lnSpc>
              <a:spcBef>
                <a:spcPts val="0"/>
              </a:spcBef>
              <a:spcAft>
                <a:spcPts val="0"/>
              </a:spcAft>
              <a:buClr>
                <a:schemeClr val="dk1"/>
              </a:buClr>
              <a:buSzPts val="1400"/>
              <a:buFont typeface="Lato"/>
              <a:buChar char="■"/>
              <a:defRPr/>
            </a:lvl3pPr>
            <a:lvl4pPr indent="-317500" lvl="3" marL="1828800" algn="l">
              <a:lnSpc>
                <a:spcPct val="115000"/>
              </a:lnSpc>
              <a:spcBef>
                <a:spcPts val="0"/>
              </a:spcBef>
              <a:spcAft>
                <a:spcPts val="0"/>
              </a:spcAft>
              <a:buClr>
                <a:schemeClr val="dk1"/>
              </a:buClr>
              <a:buSzPts val="1400"/>
              <a:buFont typeface="Lato"/>
              <a:buChar char="●"/>
              <a:defRPr/>
            </a:lvl4pPr>
            <a:lvl5pPr indent="-317500" lvl="4" marL="2286000" algn="l">
              <a:lnSpc>
                <a:spcPct val="115000"/>
              </a:lnSpc>
              <a:spcBef>
                <a:spcPts val="0"/>
              </a:spcBef>
              <a:spcAft>
                <a:spcPts val="0"/>
              </a:spcAft>
              <a:buClr>
                <a:schemeClr val="dk1"/>
              </a:buClr>
              <a:buSzPts val="1400"/>
              <a:buFont typeface="Lato"/>
              <a:buChar char="○"/>
              <a:defRPr/>
            </a:lvl5pPr>
            <a:lvl6pPr indent="-317500" lvl="5" marL="2743200" algn="l">
              <a:lnSpc>
                <a:spcPct val="115000"/>
              </a:lnSpc>
              <a:spcBef>
                <a:spcPts val="0"/>
              </a:spcBef>
              <a:spcAft>
                <a:spcPts val="0"/>
              </a:spcAft>
              <a:buClr>
                <a:schemeClr val="dk1"/>
              </a:buClr>
              <a:buSzPts val="1400"/>
              <a:buFont typeface="Lato"/>
              <a:buChar char="■"/>
              <a:defRPr/>
            </a:lvl6pPr>
            <a:lvl7pPr indent="-317500" lvl="6" marL="3200400" algn="l">
              <a:lnSpc>
                <a:spcPct val="115000"/>
              </a:lnSpc>
              <a:spcBef>
                <a:spcPts val="0"/>
              </a:spcBef>
              <a:spcAft>
                <a:spcPts val="0"/>
              </a:spcAft>
              <a:buClr>
                <a:schemeClr val="dk1"/>
              </a:buClr>
              <a:buSzPts val="1400"/>
              <a:buFont typeface="Lato"/>
              <a:buChar char="●"/>
              <a:defRPr/>
            </a:lvl7pPr>
            <a:lvl8pPr indent="-317500" lvl="7" marL="3657600" algn="l">
              <a:lnSpc>
                <a:spcPct val="115000"/>
              </a:lnSpc>
              <a:spcBef>
                <a:spcPts val="0"/>
              </a:spcBef>
              <a:spcAft>
                <a:spcPts val="0"/>
              </a:spcAft>
              <a:buClr>
                <a:schemeClr val="dk1"/>
              </a:buClr>
              <a:buSzPts val="1400"/>
              <a:buFont typeface="Lato"/>
              <a:buChar char="○"/>
              <a:defRPr/>
            </a:lvl8pPr>
            <a:lvl9pPr indent="-317500" lvl="8" marL="4114800" algn="l">
              <a:lnSpc>
                <a:spcPct val="115000"/>
              </a:lnSpc>
              <a:spcBef>
                <a:spcPts val="0"/>
              </a:spcBef>
              <a:spcAft>
                <a:spcPts val="0"/>
              </a:spcAft>
              <a:buClr>
                <a:schemeClr val="dk1"/>
              </a:buClr>
              <a:buSzPts val="1400"/>
              <a:buFont typeface="Lato"/>
              <a:buChar char="■"/>
              <a:defRPr/>
            </a:lvl9pPr>
          </a:lstStyle>
          <a:p/>
        </p:txBody>
      </p:sp>
      <p:cxnSp>
        <p:nvCxnSpPr>
          <p:cNvPr id="23" name="Google Shape;23;p5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4" name="Google Shape;24;p5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5" name="Google Shape;25;p59"/>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29" name="Shape 229"/>
        <p:cNvGrpSpPr/>
        <p:nvPr/>
      </p:nvGrpSpPr>
      <p:grpSpPr>
        <a:xfrm>
          <a:off x="0" y="0"/>
          <a:ext cx="0" cy="0"/>
          <a:chOff x="0" y="0"/>
          <a:chExt cx="0" cy="0"/>
        </a:xfrm>
      </p:grpSpPr>
      <p:cxnSp>
        <p:nvCxnSpPr>
          <p:cNvPr id="230" name="Google Shape;230;p8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31" name="Google Shape;231;p8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32" name="Shape 232"/>
        <p:cNvGrpSpPr/>
        <p:nvPr/>
      </p:nvGrpSpPr>
      <p:grpSpPr>
        <a:xfrm>
          <a:off x="0" y="0"/>
          <a:ext cx="0" cy="0"/>
          <a:chOff x="0" y="0"/>
          <a:chExt cx="0" cy="0"/>
        </a:xfrm>
      </p:grpSpPr>
      <p:cxnSp>
        <p:nvCxnSpPr>
          <p:cNvPr id="233" name="Google Shape;233;p8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34" name="Google Shape;234;p8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35" name="Google Shape;235;p89"/>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36" name="Google Shape;236;p89"/>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37" name="Shape 237"/>
        <p:cNvGrpSpPr/>
        <p:nvPr/>
      </p:nvGrpSpPr>
      <p:grpSpPr>
        <a:xfrm>
          <a:off x="0" y="0"/>
          <a:ext cx="0" cy="0"/>
          <a:chOff x="0" y="0"/>
          <a:chExt cx="0" cy="0"/>
        </a:xfrm>
      </p:grpSpPr>
      <p:cxnSp>
        <p:nvCxnSpPr>
          <p:cNvPr id="238" name="Google Shape;238;p9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39" name="Google Shape;239;p9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40" name="Google Shape;240;p90"/>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4" name="Shape 2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60"/>
          <p:cNvSpPr txBox="1"/>
          <p:nvPr>
            <p:ph type="title"/>
          </p:nvPr>
        </p:nvSpPr>
        <p:spPr>
          <a:xfrm>
            <a:off x="2714550" y="2543963"/>
            <a:ext cx="3714900" cy="64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60"/>
          <p:cNvSpPr txBox="1"/>
          <p:nvPr>
            <p:ph idx="2" type="title"/>
          </p:nvPr>
        </p:nvSpPr>
        <p:spPr>
          <a:xfrm>
            <a:off x="3746550" y="1478925"/>
            <a:ext cx="1650900" cy="97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29" name="Google Shape;29;p60"/>
          <p:cNvSpPr txBox="1"/>
          <p:nvPr>
            <p:ph idx="1" type="subTitle"/>
          </p:nvPr>
        </p:nvSpPr>
        <p:spPr>
          <a:xfrm>
            <a:off x="2291400" y="3279625"/>
            <a:ext cx="4561200" cy="39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30" name="Google Shape;30;p6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1" name="Google Shape;31;p6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2" name="Google Shape;32;p60"/>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3" name="Google Shape;33;p60"/>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34" name="Shape 34"/>
        <p:cNvGrpSpPr/>
        <p:nvPr/>
      </p:nvGrpSpPr>
      <p:grpSpPr>
        <a:xfrm>
          <a:off x="0" y="0"/>
          <a:ext cx="0" cy="0"/>
          <a:chOff x="0" y="0"/>
          <a:chExt cx="0" cy="0"/>
        </a:xfrm>
      </p:grpSpPr>
      <p:sp>
        <p:nvSpPr>
          <p:cNvPr id="35" name="Google Shape;35;p61"/>
          <p:cNvSpPr txBox="1"/>
          <p:nvPr>
            <p:ph type="title"/>
          </p:nvPr>
        </p:nvSpPr>
        <p:spPr>
          <a:xfrm>
            <a:off x="713225" y="445025"/>
            <a:ext cx="3583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6" name="Google Shape;36;p61"/>
          <p:cNvSpPr txBox="1"/>
          <p:nvPr>
            <p:ph idx="1" type="subTitle"/>
          </p:nvPr>
        </p:nvSpPr>
        <p:spPr>
          <a:xfrm>
            <a:off x="5001000" y="19429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37" name="Google Shape;37;p61"/>
          <p:cNvSpPr txBox="1"/>
          <p:nvPr>
            <p:ph idx="2" type="subTitle"/>
          </p:nvPr>
        </p:nvSpPr>
        <p:spPr>
          <a:xfrm>
            <a:off x="5001000" y="22551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8" name="Google Shape;38;p61"/>
          <p:cNvSpPr txBox="1"/>
          <p:nvPr>
            <p:ph idx="3" type="subTitle"/>
          </p:nvPr>
        </p:nvSpPr>
        <p:spPr>
          <a:xfrm>
            <a:off x="1655200" y="19429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39" name="Google Shape;39;p61"/>
          <p:cNvSpPr txBox="1"/>
          <p:nvPr>
            <p:ph idx="4" type="subTitle"/>
          </p:nvPr>
        </p:nvSpPr>
        <p:spPr>
          <a:xfrm>
            <a:off x="1655200" y="22551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0" name="Google Shape;40;p61"/>
          <p:cNvSpPr txBox="1"/>
          <p:nvPr>
            <p:ph idx="5" type="subTitle"/>
          </p:nvPr>
        </p:nvSpPr>
        <p:spPr>
          <a:xfrm>
            <a:off x="5001000" y="37239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41" name="Google Shape;41;p61"/>
          <p:cNvSpPr txBox="1"/>
          <p:nvPr>
            <p:ph idx="6" type="subTitle"/>
          </p:nvPr>
        </p:nvSpPr>
        <p:spPr>
          <a:xfrm>
            <a:off x="5001000" y="40361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2" name="Google Shape;42;p61"/>
          <p:cNvSpPr txBox="1"/>
          <p:nvPr>
            <p:ph idx="7" type="subTitle"/>
          </p:nvPr>
        </p:nvSpPr>
        <p:spPr>
          <a:xfrm>
            <a:off x="1655200" y="37239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43" name="Google Shape;43;p61"/>
          <p:cNvSpPr txBox="1"/>
          <p:nvPr>
            <p:ph idx="8" type="subTitle"/>
          </p:nvPr>
        </p:nvSpPr>
        <p:spPr>
          <a:xfrm>
            <a:off x="1655250" y="40361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4" name="Google Shape;44;p61"/>
          <p:cNvSpPr txBox="1"/>
          <p:nvPr>
            <p:ph idx="9" type="title"/>
          </p:nvPr>
        </p:nvSpPr>
        <p:spPr>
          <a:xfrm>
            <a:off x="2378650" y="130358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45" name="Google Shape;45;p61"/>
          <p:cNvSpPr txBox="1"/>
          <p:nvPr>
            <p:ph idx="13" type="title"/>
          </p:nvPr>
        </p:nvSpPr>
        <p:spPr>
          <a:xfrm>
            <a:off x="5724450" y="130358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46" name="Google Shape;46;p61"/>
          <p:cNvSpPr txBox="1"/>
          <p:nvPr>
            <p:ph idx="14" type="title"/>
          </p:nvPr>
        </p:nvSpPr>
        <p:spPr>
          <a:xfrm>
            <a:off x="2378700" y="308273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47" name="Google Shape;47;p61"/>
          <p:cNvSpPr txBox="1"/>
          <p:nvPr>
            <p:ph idx="15" type="title"/>
          </p:nvPr>
        </p:nvSpPr>
        <p:spPr>
          <a:xfrm>
            <a:off x="5724450" y="308273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cxnSp>
        <p:nvCxnSpPr>
          <p:cNvPr id="48" name="Google Shape;48;p6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9" name="Google Shape;49;p6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62"/>
          <p:cNvSpPr txBox="1"/>
          <p:nvPr>
            <p:ph idx="1" type="subTitle"/>
          </p:nvPr>
        </p:nvSpPr>
        <p:spPr>
          <a:xfrm>
            <a:off x="895950" y="1682000"/>
            <a:ext cx="3847200" cy="237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52" name="Google Shape;52;p62"/>
          <p:cNvSpPr txBox="1"/>
          <p:nvPr>
            <p:ph type="title"/>
          </p:nvPr>
        </p:nvSpPr>
        <p:spPr>
          <a:xfrm>
            <a:off x="713225" y="445025"/>
            <a:ext cx="5679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53" name="Google Shape;53;p6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4" name="Google Shape;54;p6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5" name="Google Shape;55;p62"/>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56" name="Shape 56"/>
        <p:cNvGrpSpPr/>
        <p:nvPr/>
      </p:nvGrpSpPr>
      <p:grpSpPr>
        <a:xfrm>
          <a:off x="0" y="0"/>
          <a:ext cx="0" cy="0"/>
          <a:chOff x="0" y="0"/>
          <a:chExt cx="0" cy="0"/>
        </a:xfrm>
      </p:grpSpPr>
      <p:sp>
        <p:nvSpPr>
          <p:cNvPr id="57" name="Google Shape;57;p63"/>
          <p:cNvSpPr txBox="1"/>
          <p:nvPr>
            <p:ph type="title"/>
          </p:nvPr>
        </p:nvSpPr>
        <p:spPr>
          <a:xfrm>
            <a:off x="1994850" y="1697488"/>
            <a:ext cx="5154300" cy="112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p:txBody>
      </p:sp>
      <p:sp>
        <p:nvSpPr>
          <p:cNvPr id="58" name="Google Shape;58;p63"/>
          <p:cNvSpPr txBox="1"/>
          <p:nvPr>
            <p:ph idx="1" type="subTitle"/>
          </p:nvPr>
        </p:nvSpPr>
        <p:spPr>
          <a:xfrm>
            <a:off x="2299500" y="2972150"/>
            <a:ext cx="4545000" cy="55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59" name="Google Shape;59;p6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60" name="Google Shape;60;p6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6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63" name="Google Shape;63;p6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64" name="Google Shape;64;p6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65"/>
          <p:cNvSpPr txBox="1"/>
          <p:nvPr>
            <p:ph type="title"/>
          </p:nvPr>
        </p:nvSpPr>
        <p:spPr>
          <a:xfrm>
            <a:off x="713225" y="445025"/>
            <a:ext cx="568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 name="Google Shape;67;p65"/>
          <p:cNvSpPr txBox="1"/>
          <p:nvPr>
            <p:ph idx="1" type="subTitle"/>
          </p:nvPr>
        </p:nvSpPr>
        <p:spPr>
          <a:xfrm>
            <a:off x="5038975" y="26490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b="1" sz="2400">
                <a:latin typeface="Vidaloka"/>
                <a:ea typeface="Vidaloka"/>
                <a:cs typeface="Vidaloka"/>
                <a:sym typeface="Vidaloka"/>
              </a:defRPr>
            </a:lvl2pPr>
            <a:lvl3pPr lvl="2" algn="ctr">
              <a:lnSpc>
                <a:spcPct val="115000"/>
              </a:lnSpc>
              <a:spcBef>
                <a:spcPts val="0"/>
              </a:spcBef>
              <a:spcAft>
                <a:spcPts val="0"/>
              </a:spcAft>
              <a:buSzPts val="2400"/>
              <a:buFont typeface="Vidaloka"/>
              <a:buNone/>
              <a:defRPr b="1" sz="2400">
                <a:latin typeface="Vidaloka"/>
                <a:ea typeface="Vidaloka"/>
                <a:cs typeface="Vidaloka"/>
                <a:sym typeface="Vidaloka"/>
              </a:defRPr>
            </a:lvl3pPr>
            <a:lvl4pPr lvl="3" algn="ctr">
              <a:lnSpc>
                <a:spcPct val="115000"/>
              </a:lnSpc>
              <a:spcBef>
                <a:spcPts val="0"/>
              </a:spcBef>
              <a:spcAft>
                <a:spcPts val="0"/>
              </a:spcAft>
              <a:buSzPts val="2400"/>
              <a:buFont typeface="Vidaloka"/>
              <a:buNone/>
              <a:defRPr b="1" sz="2400">
                <a:latin typeface="Vidaloka"/>
                <a:ea typeface="Vidaloka"/>
                <a:cs typeface="Vidaloka"/>
                <a:sym typeface="Vidaloka"/>
              </a:defRPr>
            </a:lvl4pPr>
            <a:lvl5pPr lvl="4" algn="ctr">
              <a:lnSpc>
                <a:spcPct val="115000"/>
              </a:lnSpc>
              <a:spcBef>
                <a:spcPts val="0"/>
              </a:spcBef>
              <a:spcAft>
                <a:spcPts val="0"/>
              </a:spcAft>
              <a:buSzPts val="2400"/>
              <a:buFont typeface="Vidaloka"/>
              <a:buNone/>
              <a:defRPr b="1" sz="2400">
                <a:latin typeface="Vidaloka"/>
                <a:ea typeface="Vidaloka"/>
                <a:cs typeface="Vidaloka"/>
                <a:sym typeface="Vidaloka"/>
              </a:defRPr>
            </a:lvl5pPr>
            <a:lvl6pPr lvl="5" algn="ctr">
              <a:lnSpc>
                <a:spcPct val="115000"/>
              </a:lnSpc>
              <a:spcBef>
                <a:spcPts val="0"/>
              </a:spcBef>
              <a:spcAft>
                <a:spcPts val="0"/>
              </a:spcAft>
              <a:buSzPts val="2400"/>
              <a:buFont typeface="Vidaloka"/>
              <a:buNone/>
              <a:defRPr b="1" sz="2400">
                <a:latin typeface="Vidaloka"/>
                <a:ea typeface="Vidaloka"/>
                <a:cs typeface="Vidaloka"/>
                <a:sym typeface="Vidaloka"/>
              </a:defRPr>
            </a:lvl6pPr>
            <a:lvl7pPr lvl="6" algn="ctr">
              <a:lnSpc>
                <a:spcPct val="115000"/>
              </a:lnSpc>
              <a:spcBef>
                <a:spcPts val="0"/>
              </a:spcBef>
              <a:spcAft>
                <a:spcPts val="0"/>
              </a:spcAft>
              <a:buSzPts val="2400"/>
              <a:buFont typeface="Vidaloka"/>
              <a:buNone/>
              <a:defRPr b="1" sz="2400">
                <a:latin typeface="Vidaloka"/>
                <a:ea typeface="Vidaloka"/>
                <a:cs typeface="Vidaloka"/>
                <a:sym typeface="Vidaloka"/>
              </a:defRPr>
            </a:lvl7pPr>
            <a:lvl8pPr lvl="7" algn="ctr">
              <a:lnSpc>
                <a:spcPct val="115000"/>
              </a:lnSpc>
              <a:spcBef>
                <a:spcPts val="0"/>
              </a:spcBef>
              <a:spcAft>
                <a:spcPts val="0"/>
              </a:spcAft>
              <a:buSzPts val="2400"/>
              <a:buFont typeface="Vidaloka"/>
              <a:buNone/>
              <a:defRPr b="1" sz="2400">
                <a:latin typeface="Vidaloka"/>
                <a:ea typeface="Vidaloka"/>
                <a:cs typeface="Vidaloka"/>
                <a:sym typeface="Vidaloka"/>
              </a:defRPr>
            </a:lvl8pPr>
            <a:lvl9pPr lvl="8" algn="ctr">
              <a:lnSpc>
                <a:spcPct val="115000"/>
              </a:lnSpc>
              <a:spcBef>
                <a:spcPts val="0"/>
              </a:spcBef>
              <a:spcAft>
                <a:spcPts val="0"/>
              </a:spcAft>
              <a:buSzPts val="2400"/>
              <a:buFont typeface="Vidaloka"/>
              <a:buNone/>
              <a:defRPr b="1" sz="2400">
                <a:latin typeface="Vidaloka"/>
                <a:ea typeface="Vidaloka"/>
                <a:cs typeface="Vidaloka"/>
                <a:sym typeface="Vidaloka"/>
              </a:defRPr>
            </a:lvl9pPr>
          </a:lstStyle>
          <a:p/>
        </p:txBody>
      </p:sp>
      <p:sp>
        <p:nvSpPr>
          <p:cNvPr id="68" name="Google Shape;68;p65"/>
          <p:cNvSpPr txBox="1"/>
          <p:nvPr>
            <p:ph idx="2" type="subTitle"/>
          </p:nvPr>
        </p:nvSpPr>
        <p:spPr>
          <a:xfrm>
            <a:off x="5038975" y="2961200"/>
            <a:ext cx="2486100" cy="9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69" name="Google Shape;69;p65"/>
          <p:cNvSpPr txBox="1"/>
          <p:nvPr>
            <p:ph idx="3" type="subTitle"/>
          </p:nvPr>
        </p:nvSpPr>
        <p:spPr>
          <a:xfrm>
            <a:off x="1693175" y="26490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b="1" sz="2400">
                <a:latin typeface="Vidaloka"/>
                <a:ea typeface="Vidaloka"/>
                <a:cs typeface="Vidaloka"/>
                <a:sym typeface="Vidaloka"/>
              </a:defRPr>
            </a:lvl2pPr>
            <a:lvl3pPr lvl="2" algn="ctr">
              <a:lnSpc>
                <a:spcPct val="115000"/>
              </a:lnSpc>
              <a:spcBef>
                <a:spcPts val="0"/>
              </a:spcBef>
              <a:spcAft>
                <a:spcPts val="0"/>
              </a:spcAft>
              <a:buSzPts val="2400"/>
              <a:buFont typeface="Vidaloka"/>
              <a:buNone/>
              <a:defRPr b="1" sz="2400">
                <a:latin typeface="Vidaloka"/>
                <a:ea typeface="Vidaloka"/>
                <a:cs typeface="Vidaloka"/>
                <a:sym typeface="Vidaloka"/>
              </a:defRPr>
            </a:lvl3pPr>
            <a:lvl4pPr lvl="3" algn="ctr">
              <a:lnSpc>
                <a:spcPct val="115000"/>
              </a:lnSpc>
              <a:spcBef>
                <a:spcPts val="0"/>
              </a:spcBef>
              <a:spcAft>
                <a:spcPts val="0"/>
              </a:spcAft>
              <a:buSzPts val="2400"/>
              <a:buFont typeface="Vidaloka"/>
              <a:buNone/>
              <a:defRPr b="1" sz="2400">
                <a:latin typeface="Vidaloka"/>
                <a:ea typeface="Vidaloka"/>
                <a:cs typeface="Vidaloka"/>
                <a:sym typeface="Vidaloka"/>
              </a:defRPr>
            </a:lvl4pPr>
            <a:lvl5pPr lvl="4" algn="ctr">
              <a:lnSpc>
                <a:spcPct val="115000"/>
              </a:lnSpc>
              <a:spcBef>
                <a:spcPts val="0"/>
              </a:spcBef>
              <a:spcAft>
                <a:spcPts val="0"/>
              </a:spcAft>
              <a:buSzPts val="2400"/>
              <a:buFont typeface="Vidaloka"/>
              <a:buNone/>
              <a:defRPr b="1" sz="2400">
                <a:latin typeface="Vidaloka"/>
                <a:ea typeface="Vidaloka"/>
                <a:cs typeface="Vidaloka"/>
                <a:sym typeface="Vidaloka"/>
              </a:defRPr>
            </a:lvl5pPr>
            <a:lvl6pPr lvl="5" algn="ctr">
              <a:lnSpc>
                <a:spcPct val="115000"/>
              </a:lnSpc>
              <a:spcBef>
                <a:spcPts val="0"/>
              </a:spcBef>
              <a:spcAft>
                <a:spcPts val="0"/>
              </a:spcAft>
              <a:buSzPts val="2400"/>
              <a:buFont typeface="Vidaloka"/>
              <a:buNone/>
              <a:defRPr b="1" sz="2400">
                <a:latin typeface="Vidaloka"/>
                <a:ea typeface="Vidaloka"/>
                <a:cs typeface="Vidaloka"/>
                <a:sym typeface="Vidaloka"/>
              </a:defRPr>
            </a:lvl6pPr>
            <a:lvl7pPr lvl="6" algn="ctr">
              <a:lnSpc>
                <a:spcPct val="115000"/>
              </a:lnSpc>
              <a:spcBef>
                <a:spcPts val="0"/>
              </a:spcBef>
              <a:spcAft>
                <a:spcPts val="0"/>
              </a:spcAft>
              <a:buSzPts val="2400"/>
              <a:buFont typeface="Vidaloka"/>
              <a:buNone/>
              <a:defRPr b="1" sz="2400">
                <a:latin typeface="Vidaloka"/>
                <a:ea typeface="Vidaloka"/>
                <a:cs typeface="Vidaloka"/>
                <a:sym typeface="Vidaloka"/>
              </a:defRPr>
            </a:lvl7pPr>
            <a:lvl8pPr lvl="7" algn="ctr">
              <a:lnSpc>
                <a:spcPct val="115000"/>
              </a:lnSpc>
              <a:spcBef>
                <a:spcPts val="0"/>
              </a:spcBef>
              <a:spcAft>
                <a:spcPts val="0"/>
              </a:spcAft>
              <a:buSzPts val="2400"/>
              <a:buFont typeface="Vidaloka"/>
              <a:buNone/>
              <a:defRPr b="1" sz="2400">
                <a:latin typeface="Vidaloka"/>
                <a:ea typeface="Vidaloka"/>
                <a:cs typeface="Vidaloka"/>
                <a:sym typeface="Vidaloka"/>
              </a:defRPr>
            </a:lvl8pPr>
            <a:lvl9pPr lvl="8" algn="ctr">
              <a:lnSpc>
                <a:spcPct val="115000"/>
              </a:lnSpc>
              <a:spcBef>
                <a:spcPts val="0"/>
              </a:spcBef>
              <a:spcAft>
                <a:spcPts val="0"/>
              </a:spcAft>
              <a:buSzPts val="2400"/>
              <a:buFont typeface="Vidaloka"/>
              <a:buNone/>
              <a:defRPr b="1" sz="2400">
                <a:latin typeface="Vidaloka"/>
                <a:ea typeface="Vidaloka"/>
                <a:cs typeface="Vidaloka"/>
                <a:sym typeface="Vidaloka"/>
              </a:defRPr>
            </a:lvl9pPr>
          </a:lstStyle>
          <a:p/>
        </p:txBody>
      </p:sp>
      <p:sp>
        <p:nvSpPr>
          <p:cNvPr id="70" name="Google Shape;70;p65"/>
          <p:cNvSpPr txBox="1"/>
          <p:nvPr>
            <p:ph idx="4" type="subTitle"/>
          </p:nvPr>
        </p:nvSpPr>
        <p:spPr>
          <a:xfrm>
            <a:off x="1693175" y="2961200"/>
            <a:ext cx="2486100" cy="9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71" name="Google Shape;71;p6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72" name="Google Shape;72;p6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73" name="Google Shape;73;p6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Vidaloka"/>
              <a:buNone/>
              <a:defRPr b="0" i="0" sz="3000" u="none" cap="none" strike="noStrike">
                <a:solidFill>
                  <a:schemeClr val="dk1"/>
                </a:solidFill>
                <a:latin typeface="Vidaloka"/>
                <a:ea typeface="Vidaloka"/>
                <a:cs typeface="Vidaloka"/>
                <a:sym typeface="Vidaloka"/>
              </a:defRPr>
            </a:lvl1pPr>
            <a:lvl2pPr lvl="1"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9pPr>
          </a:lstStyle>
          <a:p/>
        </p:txBody>
      </p:sp>
      <p:sp>
        <p:nvSpPr>
          <p:cNvPr id="7" name="Google Shape;7;p56"/>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1" name="Shape 241"/>
        <p:cNvGrpSpPr/>
        <p:nvPr/>
      </p:nvGrpSpPr>
      <p:grpSpPr>
        <a:xfrm>
          <a:off x="0" y="0"/>
          <a:ext cx="0" cy="0"/>
          <a:chOff x="0" y="0"/>
          <a:chExt cx="0" cy="0"/>
        </a:xfrm>
      </p:grpSpPr>
      <p:sp>
        <p:nvSpPr>
          <p:cNvPr id="242" name="Google Shape;242;p8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243" name="Google Shape;243;p8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docs.google.com/spreadsheets/d/1oS3h42oaGOuVGIgkBAfJ0tUHJWuJ2KO2gNca8m_ow0A/copy#gid=1364826426"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oS3h42oaGOuVGIgkBAfJ0tUHJWuJ2KO2gNca8m_ow0A/copy#gid=1114560863" TargetMode="External"/><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14.jpg"/><Relationship Id="rId4" Type="http://schemas.openxmlformats.org/officeDocument/2006/relationships/image" Target="../media/image1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0.gif"/><Relationship Id="rId14" Type="http://schemas.openxmlformats.org/officeDocument/2006/relationships/image" Target="../media/image21.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9.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 Id="rId3"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 Id="rId3" Type="http://schemas.openxmlformats.org/officeDocument/2006/relationships/hyperlink" Target="https://workspace.google.com/marketplace/app/icons_for_slides_docs/38157832650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
          <p:cNvSpPr txBox="1"/>
          <p:nvPr>
            <p:ph type="ctrTitle"/>
          </p:nvPr>
        </p:nvSpPr>
        <p:spPr>
          <a:xfrm>
            <a:off x="1039975" y="1324500"/>
            <a:ext cx="70641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UniChat</a:t>
            </a:r>
            <a:endParaRPr/>
          </a:p>
        </p:txBody>
      </p:sp>
      <p:sp>
        <p:nvSpPr>
          <p:cNvPr id="250" name="Google Shape;250;p1"/>
          <p:cNvSpPr txBox="1"/>
          <p:nvPr>
            <p:ph idx="1" type="subTitle"/>
          </p:nvPr>
        </p:nvSpPr>
        <p:spPr>
          <a:xfrm>
            <a:off x="1040000" y="3377100"/>
            <a:ext cx="7064100" cy="44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Presentation</a:t>
            </a:r>
            <a:endParaRPr/>
          </a:p>
        </p:txBody>
      </p:sp>
      <p:sp>
        <p:nvSpPr>
          <p:cNvPr id="251" name="Google Shape;251;p1"/>
          <p:cNvSpPr txBox="1"/>
          <p:nvPr/>
        </p:nvSpPr>
        <p:spPr>
          <a:xfrm>
            <a:off x="513664" y="4078400"/>
            <a:ext cx="3795600" cy="813000"/>
          </a:xfrm>
          <a:prstGeom prst="rect">
            <a:avLst/>
          </a:prstGeom>
          <a:noFill/>
          <a:ln>
            <a:noFill/>
          </a:ln>
        </p:spPr>
        <p:txBody>
          <a:bodyPr anchorCtr="0" anchor="t" bIns="91425" lIns="91425" spcFirstLastPara="1" rIns="91425" wrap="square" tIns="91425">
            <a:noAutofit/>
          </a:bodyPr>
          <a:lstStyle/>
          <a:p>
            <a:pPr indent="-273050" lvl="0" marL="285750" marR="0" rtl="0" algn="l">
              <a:lnSpc>
                <a:spcPct val="100000"/>
              </a:lnSpc>
              <a:spcBef>
                <a:spcPts val="0"/>
              </a:spcBef>
              <a:spcAft>
                <a:spcPts val="0"/>
              </a:spcAft>
              <a:buClr>
                <a:srgbClr val="000000"/>
              </a:buClr>
              <a:buSzPts val="1200"/>
              <a:buFont typeface="Montserrat"/>
              <a:buChar char="•"/>
            </a:pPr>
            <a:r>
              <a:rPr lang="en" sz="1200">
                <a:latin typeface="Montserrat"/>
                <a:ea typeface="Montserrat"/>
                <a:cs typeface="Montserrat"/>
                <a:sym typeface="Montserrat"/>
              </a:rPr>
              <a:t>Igor Diniz - up2020</a:t>
            </a:r>
            <a:endParaRPr sz="1200">
              <a:latin typeface="Montserrat"/>
              <a:ea typeface="Montserrat"/>
              <a:cs typeface="Montserrat"/>
              <a:sym typeface="Montserrat"/>
            </a:endParaRPr>
          </a:p>
          <a:p>
            <a:pPr indent="-273050" lvl="0" marL="285750" marR="0" rtl="0" algn="l">
              <a:lnSpc>
                <a:spcPct val="100000"/>
              </a:lnSpc>
              <a:spcBef>
                <a:spcPts val="0"/>
              </a:spcBef>
              <a:spcAft>
                <a:spcPts val="0"/>
              </a:spcAft>
              <a:buClr>
                <a:srgbClr val="000000"/>
              </a:buClr>
              <a:buSzPts val="1200"/>
              <a:buFont typeface="Montserrat"/>
              <a:buChar char="•"/>
            </a:pPr>
            <a:r>
              <a:rPr i="0" lang="en" sz="1200" u="none" cap="none" strike="noStrike">
                <a:solidFill>
                  <a:srgbClr val="000000"/>
                </a:solidFill>
                <a:latin typeface="Montserrat"/>
                <a:ea typeface="Montserrat"/>
                <a:cs typeface="Montserrat"/>
                <a:sym typeface="Montserrat"/>
              </a:rPr>
              <a:t>João Pinheiro - up202008133</a:t>
            </a:r>
            <a:endParaRPr sz="1200">
              <a:latin typeface="Montserrat"/>
              <a:ea typeface="Montserrat"/>
              <a:cs typeface="Montserrat"/>
              <a:sym typeface="Montserrat"/>
            </a:endParaRPr>
          </a:p>
          <a:p>
            <a:pPr indent="-273050" lvl="0" marL="285750" marR="0" rtl="0" algn="l">
              <a:lnSpc>
                <a:spcPct val="100000"/>
              </a:lnSpc>
              <a:spcBef>
                <a:spcPts val="0"/>
              </a:spcBef>
              <a:spcAft>
                <a:spcPts val="0"/>
              </a:spcAft>
              <a:buClr>
                <a:srgbClr val="000000"/>
              </a:buClr>
              <a:buSzPts val="1200"/>
              <a:buFont typeface="Montserrat"/>
              <a:buChar char="•"/>
            </a:pPr>
            <a:r>
              <a:rPr i="0" lang="en" sz="1200" u="none" cap="none" strike="noStrike">
                <a:solidFill>
                  <a:srgbClr val="000000"/>
                </a:solidFill>
                <a:latin typeface="Montserrat"/>
                <a:ea typeface="Montserrat"/>
                <a:cs typeface="Montserrat"/>
                <a:sym typeface="Montserrat"/>
              </a:rPr>
              <a:t>Ricardo – up202005103</a:t>
            </a:r>
            <a:endParaRPr sz="12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9"/>
          <p:cNvSpPr txBox="1"/>
          <p:nvPr>
            <p:ph type="title"/>
          </p:nvPr>
        </p:nvSpPr>
        <p:spPr>
          <a:xfrm>
            <a:off x="713225" y="445025"/>
            <a:ext cx="7072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a:t>Conceptual model</a:t>
            </a:r>
            <a:endParaRPr/>
          </a:p>
        </p:txBody>
      </p:sp>
      <p:sp>
        <p:nvSpPr>
          <p:cNvPr id="312" name="Google Shape;312;p9"/>
          <p:cNvSpPr txBox="1"/>
          <p:nvPr>
            <p:ph idx="1" type="subTitle"/>
          </p:nvPr>
        </p:nvSpPr>
        <p:spPr>
          <a:xfrm>
            <a:off x="520175" y="1400150"/>
            <a:ext cx="2486100" cy="357000"/>
          </a:xfrm>
          <a:prstGeom prst="rect">
            <a:avLst/>
          </a:prstGeom>
          <a:noFill/>
          <a:ln>
            <a:noFill/>
          </a:ln>
        </p:spPr>
        <p:txBody>
          <a:bodyPr anchorCtr="0" anchor="ctr" bIns="91425" lIns="91425" spcFirstLastPara="1" rIns="91425" wrap="square" tIns="91425">
            <a:noAutofit/>
          </a:bodyPr>
          <a:lstStyle/>
          <a:p>
            <a:pPr indent="-361950" lvl="0" marL="457200" rtl="0" algn="l">
              <a:lnSpc>
                <a:spcPct val="100000"/>
              </a:lnSpc>
              <a:spcBef>
                <a:spcPts val="0"/>
              </a:spcBef>
              <a:spcAft>
                <a:spcPts val="0"/>
              </a:spcAft>
              <a:buSzPts val="2100"/>
              <a:buChar char="●"/>
            </a:pPr>
            <a:r>
              <a:rPr lang="en" sz="2100"/>
              <a:t>Objects (attributes)</a:t>
            </a:r>
            <a:endParaRPr sz="2100"/>
          </a:p>
        </p:txBody>
      </p:sp>
      <p:sp>
        <p:nvSpPr>
          <p:cNvPr id="313" name="Google Shape;313;p9"/>
          <p:cNvSpPr txBox="1"/>
          <p:nvPr>
            <p:ph idx="2" type="subTitle"/>
          </p:nvPr>
        </p:nvSpPr>
        <p:spPr>
          <a:xfrm>
            <a:off x="5038975" y="2961200"/>
            <a:ext cx="2486100" cy="902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p:txBody>
      </p:sp>
      <p:sp>
        <p:nvSpPr>
          <p:cNvPr id="314" name="Google Shape;314;p9"/>
          <p:cNvSpPr txBox="1"/>
          <p:nvPr>
            <p:ph idx="1" type="subTitle"/>
          </p:nvPr>
        </p:nvSpPr>
        <p:spPr>
          <a:xfrm>
            <a:off x="3006263" y="1242325"/>
            <a:ext cx="2486100" cy="357000"/>
          </a:xfrm>
          <a:prstGeom prst="rect">
            <a:avLst/>
          </a:prstGeom>
          <a:noFill/>
          <a:ln>
            <a:noFill/>
          </a:ln>
        </p:spPr>
        <p:txBody>
          <a:bodyPr anchorCtr="0" anchor="ctr" bIns="91425" lIns="91425" spcFirstLastPara="1" rIns="91425" wrap="square" tIns="91425">
            <a:noAutofit/>
          </a:bodyPr>
          <a:lstStyle/>
          <a:p>
            <a:pPr indent="-361950" lvl="0" marL="457200" rtl="0" algn="ctr">
              <a:lnSpc>
                <a:spcPct val="100000"/>
              </a:lnSpc>
              <a:spcBef>
                <a:spcPts val="0"/>
              </a:spcBef>
              <a:spcAft>
                <a:spcPts val="0"/>
              </a:spcAft>
              <a:buSzPts val="2100"/>
              <a:buChar char="●"/>
            </a:pPr>
            <a:r>
              <a:rPr lang="en" sz="2100"/>
              <a:t>Actions</a:t>
            </a:r>
            <a:endParaRPr sz="2100"/>
          </a:p>
        </p:txBody>
      </p:sp>
      <p:sp>
        <p:nvSpPr>
          <p:cNvPr id="315" name="Google Shape;315;p9"/>
          <p:cNvSpPr txBox="1"/>
          <p:nvPr>
            <p:ph idx="1" type="subTitle"/>
          </p:nvPr>
        </p:nvSpPr>
        <p:spPr>
          <a:xfrm>
            <a:off x="5858075" y="1242325"/>
            <a:ext cx="2486100" cy="357000"/>
          </a:xfrm>
          <a:prstGeom prst="rect">
            <a:avLst/>
          </a:prstGeom>
          <a:noFill/>
          <a:ln>
            <a:noFill/>
          </a:ln>
        </p:spPr>
        <p:txBody>
          <a:bodyPr anchorCtr="0" anchor="ctr" bIns="91425" lIns="91425" spcFirstLastPara="1" rIns="91425" wrap="square" tIns="91425">
            <a:noAutofit/>
          </a:bodyPr>
          <a:lstStyle/>
          <a:p>
            <a:pPr indent="-361950" lvl="0" marL="457200" rtl="0" algn="ctr">
              <a:lnSpc>
                <a:spcPct val="100000"/>
              </a:lnSpc>
              <a:spcBef>
                <a:spcPts val="0"/>
              </a:spcBef>
              <a:spcAft>
                <a:spcPts val="0"/>
              </a:spcAft>
              <a:buSzPts val="2100"/>
              <a:buChar char="●"/>
            </a:pPr>
            <a:r>
              <a:rPr lang="en" sz="2100"/>
              <a:t>Relations</a:t>
            </a:r>
            <a:endParaRPr sz="2100"/>
          </a:p>
        </p:txBody>
      </p:sp>
      <p:sp>
        <p:nvSpPr>
          <p:cNvPr id="316" name="Google Shape;316;p9"/>
          <p:cNvSpPr txBox="1"/>
          <p:nvPr>
            <p:ph idx="1" type="subTitle"/>
          </p:nvPr>
        </p:nvSpPr>
        <p:spPr>
          <a:xfrm>
            <a:off x="-515575" y="2286900"/>
            <a:ext cx="3809100" cy="1656900"/>
          </a:xfrm>
          <a:prstGeom prst="rect">
            <a:avLst/>
          </a:prstGeom>
          <a:noFill/>
          <a:ln>
            <a:noFill/>
          </a:ln>
        </p:spPr>
        <p:txBody>
          <a:bodyPr anchorCtr="0" anchor="ctr" bIns="91425" lIns="91425" spcFirstLastPara="1" rIns="91425" wrap="square" tIns="91425">
            <a:noAutofit/>
          </a:bodyPr>
          <a:lstStyle/>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User (name, nationality, region, age, role); </a:t>
            </a:r>
            <a:endParaRPr b="0" sz="1100">
              <a:solidFill>
                <a:schemeClr val="dk1"/>
              </a:solidFill>
              <a:latin typeface="Montserrat"/>
              <a:ea typeface="Montserrat"/>
              <a:cs typeface="Montserrat"/>
              <a:sym typeface="Montserrat"/>
            </a:endParaRPr>
          </a:p>
          <a:p>
            <a:pPr indent="0" lvl="0" marL="914400" rtl="0" algn="l">
              <a:spcBef>
                <a:spcPts val="0"/>
              </a:spcBef>
              <a:spcAft>
                <a:spcPts val="0"/>
              </a:spcAft>
              <a:buNone/>
            </a:pPr>
            <a:r>
              <a:rPr b="0" lang="en" sz="1100">
                <a:solidFill>
                  <a:schemeClr val="dk1"/>
                </a:solidFill>
                <a:latin typeface="Montserrat"/>
                <a:ea typeface="Montserrat"/>
                <a:cs typeface="Montserrat"/>
                <a:sym typeface="Montserrat"/>
              </a:rPr>
              <a:t>role can be student, teacher</a:t>
            </a:r>
            <a:endParaRPr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message (date, sender, type);  </a:t>
            </a:r>
            <a:endParaRPr b="0" sz="1100">
              <a:solidFill>
                <a:schemeClr val="dk1"/>
              </a:solidFill>
              <a:latin typeface="Montserrat"/>
              <a:ea typeface="Montserrat"/>
              <a:cs typeface="Montserrat"/>
              <a:sym typeface="Montserrat"/>
            </a:endParaRPr>
          </a:p>
          <a:p>
            <a:pPr indent="0" lvl="0" marL="914400" rtl="0" algn="l">
              <a:spcBef>
                <a:spcPts val="0"/>
              </a:spcBef>
              <a:spcAft>
                <a:spcPts val="0"/>
              </a:spcAft>
              <a:buNone/>
            </a:pPr>
            <a:r>
              <a:rPr b="0" lang="en" sz="1100">
                <a:solidFill>
                  <a:schemeClr val="dk1"/>
                </a:solidFill>
                <a:latin typeface="Montserrat"/>
                <a:ea typeface="Montserrat"/>
                <a:cs typeface="Montserrat"/>
                <a:sym typeface="Montserrat"/>
              </a:rPr>
              <a:t>typ</a:t>
            </a:r>
            <a:r>
              <a:rPr lang="en" sz="1100">
                <a:solidFill>
                  <a:schemeClr val="dk1"/>
                </a:solidFill>
                <a:latin typeface="Montserrat"/>
                <a:ea typeface="Montserrat"/>
                <a:cs typeface="Montserrat"/>
                <a:sym typeface="Montserrat"/>
              </a:rPr>
              <a:t>e</a:t>
            </a:r>
            <a:r>
              <a:rPr b="0" lang="en" sz="1100">
                <a:solidFill>
                  <a:schemeClr val="dk1"/>
                </a:solidFill>
                <a:latin typeface="Montserrat"/>
                <a:ea typeface="Montserrat"/>
                <a:cs typeface="Montserrat"/>
                <a:sym typeface="Montserrat"/>
              </a:rPr>
              <a:t> can be photo, document, text</a:t>
            </a:r>
            <a:endParaRPr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group chat (date of creation, users);</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video call (date, duration, users);</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event (local, date);</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archive ();</a:t>
            </a:r>
            <a:endParaRPr sz="1100">
              <a:latin typeface="Montserrat"/>
              <a:ea typeface="Montserrat"/>
              <a:cs typeface="Montserrat"/>
              <a:sym typeface="Montserrat"/>
            </a:endParaRPr>
          </a:p>
        </p:txBody>
      </p:sp>
      <p:sp>
        <p:nvSpPr>
          <p:cNvPr id="317" name="Google Shape;317;p9"/>
          <p:cNvSpPr txBox="1"/>
          <p:nvPr>
            <p:ph idx="1" type="subTitle"/>
          </p:nvPr>
        </p:nvSpPr>
        <p:spPr>
          <a:xfrm>
            <a:off x="2471025" y="2206400"/>
            <a:ext cx="3809100" cy="1656900"/>
          </a:xfrm>
          <a:prstGeom prst="rect">
            <a:avLst/>
          </a:prstGeom>
          <a:noFill/>
          <a:ln>
            <a:noFill/>
          </a:ln>
        </p:spPr>
        <p:txBody>
          <a:bodyPr anchorCtr="0" anchor="ctr" bIns="91425" lIns="91425" spcFirstLastPara="1" rIns="91425" wrap="square" tIns="91425">
            <a:noAutofit/>
          </a:bodyPr>
          <a:lstStyle/>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Send, edit, remove message;</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join, leave, create, share group chat;</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archive and unarchive group chat;</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start, join, end video call;</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edit, remove profile information;</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create, edit, remove, show interest in event;</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view other users information;</a:t>
            </a:r>
            <a:endParaRPr sz="1100">
              <a:latin typeface="Montserrat"/>
              <a:ea typeface="Montserrat"/>
              <a:cs typeface="Montserrat"/>
              <a:sym typeface="Montserrat"/>
            </a:endParaRPr>
          </a:p>
        </p:txBody>
      </p:sp>
      <p:sp>
        <p:nvSpPr>
          <p:cNvPr id="318" name="Google Shape;318;p9"/>
          <p:cNvSpPr txBox="1"/>
          <p:nvPr>
            <p:ph idx="1" type="subTitle"/>
          </p:nvPr>
        </p:nvSpPr>
        <p:spPr>
          <a:xfrm>
            <a:off x="5492375" y="2206400"/>
            <a:ext cx="3809100" cy="1656900"/>
          </a:xfrm>
          <a:prstGeom prst="rect">
            <a:avLst/>
          </a:prstGeom>
          <a:noFill/>
          <a:ln>
            <a:noFill/>
          </a:ln>
        </p:spPr>
        <p:txBody>
          <a:bodyPr anchorCtr="0" anchor="ctr" bIns="91425" lIns="91425" spcFirstLastPara="1" rIns="91425" wrap="square" tIns="91425">
            <a:noAutofit/>
          </a:bodyPr>
          <a:lstStyle/>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User can send messages,</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messages have one author,</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group chat has users,</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group chat has messages,</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video call involves 2 or more users,</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an event has interested users,</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users can be interested in events,</a:t>
            </a:r>
            <a:endParaRPr b="0" sz="11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b="0" lang="en" sz="1100">
                <a:solidFill>
                  <a:schemeClr val="dk1"/>
                </a:solidFill>
                <a:latin typeface="Montserrat"/>
                <a:ea typeface="Montserrat"/>
                <a:cs typeface="Montserrat"/>
                <a:sym typeface="Montserrat"/>
              </a:rPr>
              <a:t>the archive has group chats.</a:t>
            </a:r>
            <a:endParaRPr sz="12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Functional requirements</a:t>
            </a:r>
            <a:endParaRPr/>
          </a:p>
        </p:txBody>
      </p:sp>
      <p:sp>
        <p:nvSpPr>
          <p:cNvPr id="324" name="Google Shape;324;p12"/>
          <p:cNvSpPr txBox="1"/>
          <p:nvPr>
            <p:ph idx="4294967295" type="subTitle"/>
          </p:nvPr>
        </p:nvSpPr>
        <p:spPr>
          <a:xfrm>
            <a:off x="452406" y="1054200"/>
            <a:ext cx="3697800" cy="327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solidFill>
                  <a:schemeClr val="dk1"/>
                </a:solidFill>
              </a:rPr>
              <a:t>The app should enable:</a:t>
            </a:r>
            <a:endParaRPr sz="1600">
              <a:solidFill>
                <a:schemeClr val="dk1"/>
              </a:solidFill>
            </a:endParaRPr>
          </a:p>
          <a:p>
            <a:pPr indent="0" lvl="0" marL="457200" rtl="0" algn="l">
              <a:spcBef>
                <a:spcPts val="0"/>
              </a:spcBef>
              <a:spcAft>
                <a:spcPts val="0"/>
              </a:spcAft>
              <a:buNone/>
            </a:pPr>
            <a:r>
              <a:t/>
            </a:r>
            <a:endParaRPr sz="11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Logging in </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Manage message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Send text message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Send image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Send file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Edit message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Delete message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Search</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For messages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For colleagues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Sharing</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Invite people to group chat</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Invite people to an event</a:t>
            </a:r>
            <a:endParaRPr sz="1200">
              <a:solidFill>
                <a:schemeClr val="dk1"/>
              </a:solidFill>
            </a:endParaRPr>
          </a:p>
          <a:p>
            <a:pPr indent="0" lvl="0" marL="457200" rtl="0" algn="l">
              <a:spcBef>
                <a:spcPts val="0"/>
              </a:spcBef>
              <a:spcAft>
                <a:spcPts val="0"/>
              </a:spcAft>
              <a:buNone/>
            </a:pPr>
            <a:r>
              <a:t/>
            </a:r>
            <a:endParaRPr sz="1600">
              <a:solidFill>
                <a:schemeClr val="dk1"/>
              </a:solidFill>
            </a:endParaRPr>
          </a:p>
        </p:txBody>
      </p:sp>
      <p:sp>
        <p:nvSpPr>
          <p:cNvPr id="325" name="Google Shape;325;p12"/>
          <p:cNvSpPr txBox="1"/>
          <p:nvPr>
            <p:ph idx="4294967295" type="subTitle"/>
          </p:nvPr>
        </p:nvSpPr>
        <p:spPr>
          <a:xfrm>
            <a:off x="4865306" y="1537725"/>
            <a:ext cx="3697800" cy="3273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Interaction between users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Video calls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Answering to messages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Reacting to messages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Manage events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Create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Edit information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Remove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Show interest in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Manage group chat</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Create group chat</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Add members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Remove members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Archive group chat</a:t>
            </a:r>
            <a:endParaRPr sz="1200">
              <a:solidFill>
                <a:schemeClr val="dk1"/>
              </a:solidFill>
            </a:endParaRPr>
          </a:p>
          <a:p>
            <a:pPr indent="0" lvl="0" marL="914400" rtl="0" algn="l">
              <a:spcBef>
                <a:spcPts val="0"/>
              </a:spcBef>
              <a:spcAft>
                <a:spcPts val="0"/>
              </a:spcAft>
              <a:buNone/>
            </a:pPr>
            <a:r>
              <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163d54a2e0f_0_5"/>
          <p:cNvSpPr txBox="1"/>
          <p:nvPr>
            <p:ph type="title"/>
          </p:nvPr>
        </p:nvSpPr>
        <p:spPr>
          <a:xfrm>
            <a:off x="713225" y="445025"/>
            <a:ext cx="7314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Task Selection and </a:t>
            </a:r>
            <a:r>
              <a:rPr lang="en"/>
              <a:t>Usability Requirements</a:t>
            </a:r>
            <a:endParaRPr>
              <a:solidFill>
                <a:schemeClr val="accent1"/>
              </a:solidFill>
            </a:endParaRPr>
          </a:p>
          <a:p>
            <a:pPr indent="0" lvl="0" marL="0" rtl="0" algn="l">
              <a:spcBef>
                <a:spcPts val="0"/>
              </a:spcBef>
              <a:spcAft>
                <a:spcPts val="0"/>
              </a:spcAft>
              <a:buClr>
                <a:schemeClr val="dk1"/>
              </a:buClr>
              <a:buSzPts val="1100"/>
              <a:buFont typeface="Arial"/>
              <a:buNone/>
            </a:pPr>
            <a:r>
              <a:t/>
            </a:r>
            <a:endParaRPr>
              <a:solidFill>
                <a:schemeClr val="accent1"/>
              </a:solidFil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331" name="Google Shape;331;g163d54a2e0f_0_5"/>
          <p:cNvSpPr txBox="1"/>
          <p:nvPr>
            <p:ph idx="2" type="subTitle"/>
          </p:nvPr>
        </p:nvSpPr>
        <p:spPr>
          <a:xfrm>
            <a:off x="5038975" y="2961200"/>
            <a:ext cx="2486100" cy="902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p:txBody>
      </p:sp>
      <p:sp>
        <p:nvSpPr>
          <p:cNvPr id="332" name="Google Shape;332;g163d54a2e0f_0_5"/>
          <p:cNvSpPr txBox="1"/>
          <p:nvPr>
            <p:ph idx="1" type="subTitle"/>
          </p:nvPr>
        </p:nvSpPr>
        <p:spPr>
          <a:xfrm>
            <a:off x="452425" y="1297000"/>
            <a:ext cx="4566000" cy="32736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Send a message to a colleague</a:t>
            </a:r>
            <a:endParaRPr sz="900">
              <a:solidFill>
                <a:schemeClr val="dk1"/>
              </a:solidFill>
              <a:latin typeface="Montserrat"/>
              <a:ea typeface="Montserrat"/>
              <a:cs typeface="Montserrat"/>
              <a:sym typeface="Montserrat"/>
            </a:endParaRPr>
          </a:p>
          <a:p>
            <a:pPr indent="-285750" lvl="1" marL="914400" rtl="0" algn="l">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Efficacy:</a:t>
            </a:r>
            <a:endParaRPr sz="900">
              <a:solidFill>
                <a:schemeClr val="dk1"/>
              </a:solidFill>
              <a:latin typeface="Montserrat"/>
              <a:ea typeface="Montserrat"/>
              <a:cs typeface="Montserrat"/>
              <a:sym typeface="Montserrat"/>
            </a:endParaRPr>
          </a:p>
          <a:p>
            <a:pPr indent="0" lvl="0" marL="914400" rtl="0" algn="l">
              <a:spcBef>
                <a:spcPts val="0"/>
              </a:spcBef>
              <a:spcAft>
                <a:spcPts val="0"/>
              </a:spcAft>
              <a:buNone/>
            </a:pPr>
            <a:r>
              <a:rPr lang="en" sz="900">
                <a:solidFill>
                  <a:schemeClr val="dk1"/>
                </a:solidFill>
                <a:latin typeface="Montserrat"/>
                <a:ea typeface="Montserrat"/>
                <a:cs typeface="Montserrat"/>
                <a:sym typeface="Montserrat"/>
              </a:rPr>
              <a:t>All users completed the task, 95% made no more than 2 errors.</a:t>
            </a:r>
            <a:endParaRPr sz="900">
              <a:solidFill>
                <a:schemeClr val="dk1"/>
              </a:solidFill>
              <a:latin typeface="Montserrat"/>
              <a:ea typeface="Montserrat"/>
              <a:cs typeface="Montserrat"/>
              <a:sym typeface="Montserrat"/>
            </a:endParaRPr>
          </a:p>
          <a:p>
            <a:pPr indent="-285750" lvl="1" marL="914400" rtl="0" algn="l">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Efficiency:</a:t>
            </a:r>
            <a:endParaRPr sz="900">
              <a:solidFill>
                <a:schemeClr val="dk1"/>
              </a:solidFill>
              <a:latin typeface="Montserrat"/>
              <a:ea typeface="Montserrat"/>
              <a:cs typeface="Montserrat"/>
              <a:sym typeface="Montserrat"/>
            </a:endParaRPr>
          </a:p>
          <a:p>
            <a:pPr indent="0" lvl="0" marL="914400" rtl="0" algn="l">
              <a:spcBef>
                <a:spcPts val="0"/>
              </a:spcBef>
              <a:spcAft>
                <a:spcPts val="0"/>
              </a:spcAft>
              <a:buNone/>
            </a:pPr>
            <a:r>
              <a:rPr lang="en" sz="900">
                <a:solidFill>
                  <a:schemeClr val="dk1"/>
                </a:solidFill>
                <a:latin typeface="Montserrat"/>
                <a:ea typeface="Montserrat"/>
                <a:cs typeface="Montserrat"/>
                <a:sym typeface="Montserrat"/>
              </a:rPr>
              <a:t>Average time under 20 seconds, 90% made less than 5 clicks.</a:t>
            </a:r>
            <a:endParaRPr sz="900">
              <a:solidFill>
                <a:schemeClr val="dk1"/>
              </a:solidFill>
              <a:latin typeface="Montserrat"/>
              <a:ea typeface="Montserrat"/>
              <a:cs typeface="Montserrat"/>
              <a:sym typeface="Montserrat"/>
            </a:endParaRPr>
          </a:p>
          <a:p>
            <a:pPr indent="-285750" lvl="1" marL="914400" rtl="0" algn="l">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Satisfaction:</a:t>
            </a:r>
            <a:endParaRPr sz="900">
              <a:solidFill>
                <a:schemeClr val="dk1"/>
              </a:solidFill>
              <a:latin typeface="Montserrat"/>
              <a:ea typeface="Montserrat"/>
              <a:cs typeface="Montserrat"/>
              <a:sym typeface="Montserrat"/>
            </a:endParaRPr>
          </a:p>
          <a:p>
            <a:pPr indent="0" lvl="0" marL="914400" rtl="0" algn="l">
              <a:spcBef>
                <a:spcPts val="0"/>
              </a:spcBef>
              <a:spcAft>
                <a:spcPts val="0"/>
              </a:spcAft>
              <a:buNone/>
            </a:pPr>
            <a:r>
              <a:rPr lang="en" sz="900">
                <a:solidFill>
                  <a:schemeClr val="dk1"/>
                </a:solidFill>
                <a:latin typeface="Montserrat"/>
                <a:ea typeface="Montserrat"/>
                <a:cs typeface="Montserrat"/>
                <a:sym typeface="Montserrat"/>
              </a:rPr>
              <a:t>Less than 2% unsatisfied, 98% preferred our solution.</a:t>
            </a:r>
            <a:endParaRPr sz="9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900">
              <a:solidFill>
                <a:schemeClr val="dk1"/>
              </a:solidFill>
              <a:latin typeface="Montserrat"/>
              <a:ea typeface="Montserrat"/>
              <a:cs typeface="Montserrat"/>
              <a:sym typeface="Montserrat"/>
            </a:endParaRPr>
          </a:p>
          <a:p>
            <a:pPr indent="-285750" lvl="0" marL="457200" rtl="0" algn="l">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Add members to a group</a:t>
            </a:r>
            <a:endParaRPr sz="900">
              <a:solidFill>
                <a:schemeClr val="dk1"/>
              </a:solidFill>
              <a:latin typeface="Montserrat"/>
              <a:ea typeface="Montserrat"/>
              <a:cs typeface="Montserrat"/>
              <a:sym typeface="Montserrat"/>
            </a:endParaRPr>
          </a:p>
          <a:p>
            <a:pPr indent="-285750" lvl="1" marL="914400" rtl="0" algn="l">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Efficacy:</a:t>
            </a:r>
            <a:endParaRPr sz="900">
              <a:solidFill>
                <a:schemeClr val="dk1"/>
              </a:solidFill>
              <a:latin typeface="Montserrat"/>
              <a:ea typeface="Montserrat"/>
              <a:cs typeface="Montserrat"/>
              <a:sym typeface="Montserrat"/>
            </a:endParaRPr>
          </a:p>
          <a:p>
            <a:pPr indent="0" lvl="0" marL="914400" rtl="0" algn="l">
              <a:spcBef>
                <a:spcPts val="0"/>
              </a:spcBef>
              <a:spcAft>
                <a:spcPts val="0"/>
              </a:spcAft>
              <a:buNone/>
            </a:pPr>
            <a:r>
              <a:rPr lang="en" sz="900">
                <a:solidFill>
                  <a:schemeClr val="dk1"/>
                </a:solidFill>
                <a:latin typeface="Montserrat"/>
                <a:ea typeface="Montserrat"/>
                <a:cs typeface="Montserrat"/>
                <a:sym typeface="Montserrat"/>
              </a:rPr>
              <a:t>All users completed the task without any hint. 90% made no more than 3 errors.</a:t>
            </a:r>
            <a:endParaRPr sz="900">
              <a:solidFill>
                <a:schemeClr val="dk1"/>
              </a:solidFill>
              <a:latin typeface="Montserrat"/>
              <a:ea typeface="Montserrat"/>
              <a:cs typeface="Montserrat"/>
              <a:sym typeface="Montserrat"/>
            </a:endParaRPr>
          </a:p>
          <a:p>
            <a:pPr indent="0" lvl="0" marL="1371600" rtl="0" algn="l">
              <a:spcBef>
                <a:spcPts val="0"/>
              </a:spcBef>
              <a:spcAft>
                <a:spcPts val="0"/>
              </a:spcAft>
              <a:buNone/>
            </a:pPr>
            <a:r>
              <a:t/>
            </a:r>
            <a:endParaRPr sz="900">
              <a:solidFill>
                <a:schemeClr val="dk1"/>
              </a:solidFill>
              <a:latin typeface="Montserrat"/>
              <a:ea typeface="Montserrat"/>
              <a:cs typeface="Montserrat"/>
              <a:sym typeface="Montserrat"/>
            </a:endParaRPr>
          </a:p>
          <a:p>
            <a:pPr indent="-285750" lvl="1" marL="914400" rtl="0" algn="l">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Efficiency:</a:t>
            </a:r>
            <a:endParaRPr sz="900">
              <a:solidFill>
                <a:schemeClr val="dk1"/>
              </a:solidFill>
              <a:latin typeface="Montserrat"/>
              <a:ea typeface="Montserrat"/>
              <a:cs typeface="Montserrat"/>
              <a:sym typeface="Montserrat"/>
            </a:endParaRPr>
          </a:p>
          <a:p>
            <a:pPr indent="0" lvl="0" marL="914400" rtl="0" algn="l">
              <a:spcBef>
                <a:spcPts val="0"/>
              </a:spcBef>
              <a:spcAft>
                <a:spcPts val="0"/>
              </a:spcAft>
              <a:buNone/>
            </a:pPr>
            <a:r>
              <a:rPr lang="en" sz="900">
                <a:solidFill>
                  <a:schemeClr val="dk1"/>
                </a:solidFill>
                <a:latin typeface="Montserrat"/>
                <a:ea typeface="Montserrat"/>
                <a:cs typeface="Montserrat"/>
                <a:sym typeface="Montserrat"/>
              </a:rPr>
              <a:t>Average time under a minute, task completed with an average of 10 clicks.</a:t>
            </a:r>
            <a:endParaRPr sz="900">
              <a:solidFill>
                <a:schemeClr val="dk1"/>
              </a:solidFill>
              <a:latin typeface="Montserrat"/>
              <a:ea typeface="Montserrat"/>
              <a:cs typeface="Montserrat"/>
              <a:sym typeface="Montserrat"/>
            </a:endParaRPr>
          </a:p>
          <a:p>
            <a:pPr indent="0" lvl="0" marL="1371600" rtl="0" algn="l">
              <a:spcBef>
                <a:spcPts val="0"/>
              </a:spcBef>
              <a:spcAft>
                <a:spcPts val="0"/>
              </a:spcAft>
              <a:buNone/>
            </a:pPr>
            <a:r>
              <a:t/>
            </a:r>
            <a:endParaRPr sz="900">
              <a:solidFill>
                <a:schemeClr val="dk1"/>
              </a:solidFill>
              <a:latin typeface="Montserrat"/>
              <a:ea typeface="Montserrat"/>
              <a:cs typeface="Montserrat"/>
              <a:sym typeface="Montserrat"/>
            </a:endParaRPr>
          </a:p>
          <a:p>
            <a:pPr indent="-285750" lvl="1" marL="914400" rtl="0" algn="l">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Satisfaction:</a:t>
            </a:r>
            <a:endParaRPr sz="900">
              <a:solidFill>
                <a:schemeClr val="dk1"/>
              </a:solidFill>
              <a:latin typeface="Montserrat"/>
              <a:ea typeface="Montserrat"/>
              <a:cs typeface="Montserrat"/>
              <a:sym typeface="Montserrat"/>
            </a:endParaRPr>
          </a:p>
          <a:p>
            <a:pPr indent="0" lvl="0" marL="914400" rtl="0" algn="l">
              <a:spcBef>
                <a:spcPts val="0"/>
              </a:spcBef>
              <a:spcAft>
                <a:spcPts val="0"/>
              </a:spcAft>
              <a:buNone/>
            </a:pPr>
            <a:r>
              <a:rPr lang="en" sz="900">
                <a:solidFill>
                  <a:schemeClr val="dk1"/>
                </a:solidFill>
                <a:latin typeface="Montserrat"/>
                <a:ea typeface="Montserrat"/>
                <a:cs typeface="Montserrat"/>
                <a:sym typeface="Montserrat"/>
              </a:rPr>
              <a:t>Intuitive task, users have shown ease completing the task.</a:t>
            </a:r>
            <a:endParaRPr sz="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dk1"/>
              </a:solidFill>
              <a:latin typeface="Montserrat"/>
              <a:ea typeface="Montserrat"/>
              <a:cs typeface="Montserrat"/>
              <a:sym typeface="Montserrat"/>
            </a:endParaRPr>
          </a:p>
        </p:txBody>
      </p:sp>
      <p:sp>
        <p:nvSpPr>
          <p:cNvPr id="333" name="Google Shape;333;g163d54a2e0f_0_5"/>
          <p:cNvSpPr txBox="1"/>
          <p:nvPr/>
        </p:nvSpPr>
        <p:spPr>
          <a:xfrm>
            <a:off x="5143525" y="2134900"/>
            <a:ext cx="3635100" cy="15978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Show interest in an event</a:t>
            </a:r>
            <a:endParaRPr sz="900">
              <a:solidFill>
                <a:schemeClr val="dk1"/>
              </a:solidFill>
              <a:latin typeface="Montserrat"/>
              <a:ea typeface="Montserrat"/>
              <a:cs typeface="Montserrat"/>
              <a:sym typeface="Montserrat"/>
            </a:endParaRPr>
          </a:p>
          <a:p>
            <a:pPr indent="-285750" lvl="1" marL="914400" rtl="0" algn="l">
              <a:lnSpc>
                <a:spcPct val="115000"/>
              </a:lnSpc>
              <a:spcBef>
                <a:spcPts val="0"/>
              </a:spcBef>
              <a:spcAft>
                <a:spcPts val="0"/>
              </a:spcAft>
              <a:buClr>
                <a:schemeClr val="dk1"/>
              </a:buClr>
              <a:buSzPts val="900"/>
              <a:buFont typeface="Montserrat"/>
              <a:buChar char="○"/>
            </a:pPr>
            <a:r>
              <a:rPr b="1" lang="en" sz="900">
                <a:solidFill>
                  <a:schemeClr val="dk1"/>
                </a:solidFill>
                <a:latin typeface="Montserrat"/>
                <a:ea typeface="Montserrat"/>
                <a:cs typeface="Montserrat"/>
                <a:sym typeface="Montserrat"/>
              </a:rPr>
              <a:t>Efficacy:</a:t>
            </a:r>
            <a:endParaRPr b="1" sz="900">
              <a:solidFill>
                <a:schemeClr val="dk1"/>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 sz="900">
                <a:solidFill>
                  <a:schemeClr val="dk1"/>
                </a:solidFill>
                <a:latin typeface="Montserrat"/>
                <a:ea typeface="Montserrat"/>
                <a:cs typeface="Montserrat"/>
                <a:sym typeface="Montserrat"/>
              </a:rPr>
              <a:t>Users completed the task, 80% made no more than 2 errors.</a:t>
            </a:r>
            <a:endParaRPr sz="900">
              <a:solidFill>
                <a:schemeClr val="dk1"/>
              </a:solidFill>
              <a:latin typeface="Montserrat"/>
              <a:ea typeface="Montserrat"/>
              <a:cs typeface="Montserrat"/>
              <a:sym typeface="Montserrat"/>
            </a:endParaRPr>
          </a:p>
          <a:p>
            <a:pPr indent="-285750" lvl="1" marL="914400" rtl="0" algn="l">
              <a:lnSpc>
                <a:spcPct val="115000"/>
              </a:lnSpc>
              <a:spcBef>
                <a:spcPts val="0"/>
              </a:spcBef>
              <a:spcAft>
                <a:spcPts val="0"/>
              </a:spcAft>
              <a:buClr>
                <a:schemeClr val="dk1"/>
              </a:buClr>
              <a:buSzPts val="900"/>
              <a:buFont typeface="Montserrat"/>
              <a:buChar char="○"/>
            </a:pPr>
            <a:r>
              <a:rPr b="1" lang="en" sz="900">
                <a:solidFill>
                  <a:schemeClr val="dk1"/>
                </a:solidFill>
                <a:latin typeface="Montserrat"/>
                <a:ea typeface="Montserrat"/>
                <a:cs typeface="Montserrat"/>
                <a:sym typeface="Montserrat"/>
              </a:rPr>
              <a:t>Efficiency:</a:t>
            </a:r>
            <a:endParaRPr b="1" sz="9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900">
                <a:solidFill>
                  <a:schemeClr val="dk1"/>
                </a:solidFill>
                <a:latin typeface="Montserrat"/>
                <a:ea typeface="Montserrat"/>
                <a:cs typeface="Montserrat"/>
                <a:sym typeface="Montserrat"/>
              </a:rPr>
              <a:t>		Average time under a minute,</a:t>
            </a:r>
            <a:endParaRPr sz="900">
              <a:solidFill>
                <a:schemeClr val="dk1"/>
              </a:solidFill>
              <a:latin typeface="Montserrat"/>
              <a:ea typeface="Montserrat"/>
              <a:cs typeface="Montserrat"/>
              <a:sym typeface="Montserrat"/>
            </a:endParaRPr>
          </a:p>
          <a:p>
            <a:pPr indent="457200" lvl="0" marL="457200" rtl="0" algn="l">
              <a:lnSpc>
                <a:spcPct val="115000"/>
              </a:lnSpc>
              <a:spcBef>
                <a:spcPts val="0"/>
              </a:spcBef>
              <a:spcAft>
                <a:spcPts val="0"/>
              </a:spcAft>
              <a:buNone/>
            </a:pPr>
            <a:r>
              <a:rPr lang="en" sz="900">
                <a:solidFill>
                  <a:schemeClr val="dk1"/>
                </a:solidFill>
                <a:latin typeface="Montserrat"/>
                <a:ea typeface="Montserrat"/>
                <a:cs typeface="Montserrat"/>
                <a:sym typeface="Montserrat"/>
              </a:rPr>
              <a:t>task completed with less than 10 clicks.</a:t>
            </a:r>
            <a:endParaRPr sz="900">
              <a:solidFill>
                <a:schemeClr val="dk1"/>
              </a:solidFill>
              <a:latin typeface="Montserrat"/>
              <a:ea typeface="Montserrat"/>
              <a:cs typeface="Montserrat"/>
              <a:sym typeface="Montserrat"/>
            </a:endParaRPr>
          </a:p>
          <a:p>
            <a:pPr indent="-285750" lvl="1" marL="914400" rtl="0" algn="l">
              <a:lnSpc>
                <a:spcPct val="115000"/>
              </a:lnSpc>
              <a:spcBef>
                <a:spcPts val="0"/>
              </a:spcBef>
              <a:spcAft>
                <a:spcPts val="0"/>
              </a:spcAft>
              <a:buClr>
                <a:schemeClr val="dk1"/>
              </a:buClr>
              <a:buSzPts val="900"/>
              <a:buFont typeface="Montserrat"/>
              <a:buChar char="○"/>
            </a:pPr>
            <a:r>
              <a:rPr b="1" lang="en" sz="900">
                <a:solidFill>
                  <a:schemeClr val="dk1"/>
                </a:solidFill>
                <a:latin typeface="Montserrat"/>
                <a:ea typeface="Montserrat"/>
                <a:cs typeface="Montserrat"/>
                <a:sym typeface="Montserrat"/>
              </a:rPr>
              <a:t>Satisfaction:</a:t>
            </a:r>
            <a:endParaRPr b="1" sz="900">
              <a:solidFill>
                <a:schemeClr val="dk1"/>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 sz="900">
                <a:solidFill>
                  <a:schemeClr val="dk1"/>
                </a:solidFill>
                <a:latin typeface="Montserrat"/>
                <a:ea typeface="Montserrat"/>
                <a:cs typeface="Montserrat"/>
                <a:sym typeface="Montserrat"/>
              </a:rPr>
              <a:t>The task was easy to learn and to complete.</a:t>
            </a:r>
            <a:endParaRPr sz="9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1"/>
          <p:cNvSpPr txBox="1"/>
          <p:nvPr>
            <p:ph type="title"/>
          </p:nvPr>
        </p:nvSpPr>
        <p:spPr>
          <a:xfrm>
            <a:off x="713225" y="445025"/>
            <a:ext cx="7072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000">
                <a:solidFill>
                  <a:schemeClr val="dk1"/>
                </a:solidFill>
              </a:rPr>
              <a:t>Usability Requirements</a:t>
            </a:r>
            <a:endParaRPr sz="3000"/>
          </a:p>
          <a:p>
            <a:pPr indent="0" lvl="0" marL="0" rtl="0" algn="l">
              <a:lnSpc>
                <a:spcPct val="100000"/>
              </a:lnSpc>
              <a:spcBef>
                <a:spcPts val="0"/>
              </a:spcBef>
              <a:spcAft>
                <a:spcPts val="0"/>
              </a:spcAft>
              <a:buClr>
                <a:schemeClr val="dk2"/>
              </a:buClr>
              <a:buSzPts val="1100"/>
              <a:buFont typeface="Arial"/>
              <a:buNone/>
            </a:pPr>
            <a:r>
              <a:t/>
            </a:r>
            <a:endParaRPr sz="3000"/>
          </a:p>
        </p:txBody>
      </p:sp>
      <p:sp>
        <p:nvSpPr>
          <p:cNvPr id="339" name="Google Shape;339;p11"/>
          <p:cNvSpPr txBox="1"/>
          <p:nvPr>
            <p:ph idx="1" type="subTitle"/>
          </p:nvPr>
        </p:nvSpPr>
        <p:spPr>
          <a:xfrm>
            <a:off x="452425" y="1297000"/>
            <a:ext cx="4566000" cy="32736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Char char="●"/>
            </a:pPr>
            <a:r>
              <a:rPr lang="en" sz="900">
                <a:solidFill>
                  <a:schemeClr val="dk1"/>
                </a:solidFill>
              </a:rPr>
              <a:t>Send a message to a colleague</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Efficacy:</a:t>
            </a:r>
            <a:endParaRPr sz="900">
              <a:solidFill>
                <a:schemeClr val="dk1"/>
              </a:solidFill>
            </a:endParaRPr>
          </a:p>
          <a:p>
            <a:pPr indent="0" lvl="0" marL="914400" rtl="0" algn="l">
              <a:spcBef>
                <a:spcPts val="0"/>
              </a:spcBef>
              <a:spcAft>
                <a:spcPts val="0"/>
              </a:spcAft>
              <a:buNone/>
            </a:pPr>
            <a:r>
              <a:rPr lang="en" sz="900">
                <a:solidFill>
                  <a:schemeClr val="dk1"/>
                </a:solidFill>
              </a:rPr>
              <a:t>All users completed the task, 95% made no more than 2 errors.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Efficiency:</a:t>
            </a:r>
            <a:endParaRPr sz="900">
              <a:solidFill>
                <a:schemeClr val="dk1"/>
              </a:solidFill>
            </a:endParaRPr>
          </a:p>
          <a:p>
            <a:pPr indent="0" lvl="0" marL="914400" rtl="0" algn="l">
              <a:spcBef>
                <a:spcPts val="0"/>
              </a:spcBef>
              <a:spcAft>
                <a:spcPts val="0"/>
              </a:spcAft>
              <a:buNone/>
            </a:pPr>
            <a:r>
              <a:rPr lang="en" sz="900">
                <a:solidFill>
                  <a:schemeClr val="dk1"/>
                </a:solidFill>
              </a:rPr>
              <a:t>Average time under 20 seconds, 90% made less than 5 clicks.</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Satisfaction:</a:t>
            </a:r>
            <a:endParaRPr sz="900">
              <a:solidFill>
                <a:schemeClr val="dk1"/>
              </a:solidFill>
            </a:endParaRPr>
          </a:p>
          <a:p>
            <a:pPr indent="0" lvl="0" marL="914400" rtl="0" algn="l">
              <a:spcBef>
                <a:spcPts val="0"/>
              </a:spcBef>
              <a:spcAft>
                <a:spcPts val="0"/>
              </a:spcAft>
              <a:buNone/>
            </a:pPr>
            <a:r>
              <a:rPr lang="en" sz="900">
                <a:solidFill>
                  <a:schemeClr val="dk1"/>
                </a:solidFill>
              </a:rPr>
              <a:t>Less than 2% unsatisfied, 98% preferred our solution.</a:t>
            </a:r>
            <a:endParaRPr sz="900">
              <a:solidFill>
                <a:schemeClr val="dk1"/>
              </a:solidFill>
            </a:endParaRPr>
          </a:p>
          <a:p>
            <a:pPr indent="0" lvl="0" marL="914400" rtl="0" algn="l">
              <a:spcBef>
                <a:spcPts val="0"/>
              </a:spcBef>
              <a:spcAft>
                <a:spcPts val="0"/>
              </a:spcAft>
              <a:buNone/>
            </a:pPr>
            <a:r>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Add members to a group</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Efficacy:</a:t>
            </a:r>
            <a:endParaRPr sz="900">
              <a:solidFill>
                <a:schemeClr val="dk1"/>
              </a:solidFill>
            </a:endParaRPr>
          </a:p>
          <a:p>
            <a:pPr indent="0" lvl="0" marL="914400" rtl="0" algn="l">
              <a:spcBef>
                <a:spcPts val="0"/>
              </a:spcBef>
              <a:spcAft>
                <a:spcPts val="0"/>
              </a:spcAft>
              <a:buNone/>
            </a:pPr>
            <a:r>
              <a:rPr lang="en" sz="900">
                <a:solidFill>
                  <a:schemeClr val="dk1"/>
                </a:solidFill>
              </a:rPr>
              <a:t>All users completed the task without any hint. 90% made no more than 3 errors.</a:t>
            </a:r>
            <a:endParaRPr sz="900">
              <a:solidFill>
                <a:schemeClr val="dk1"/>
              </a:solidFill>
            </a:endParaRPr>
          </a:p>
          <a:p>
            <a:pPr indent="0" lvl="0" marL="1371600" rtl="0" algn="l">
              <a:spcBef>
                <a:spcPts val="0"/>
              </a:spcBef>
              <a:spcAft>
                <a:spcPts val="0"/>
              </a:spcAft>
              <a:buNone/>
            </a:pPr>
            <a:r>
              <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Efficiency:</a:t>
            </a:r>
            <a:endParaRPr sz="900">
              <a:solidFill>
                <a:schemeClr val="dk1"/>
              </a:solidFill>
            </a:endParaRPr>
          </a:p>
          <a:p>
            <a:pPr indent="0" lvl="0" marL="914400" rtl="0" algn="l">
              <a:spcBef>
                <a:spcPts val="0"/>
              </a:spcBef>
              <a:spcAft>
                <a:spcPts val="0"/>
              </a:spcAft>
              <a:buNone/>
            </a:pPr>
            <a:r>
              <a:rPr lang="en" sz="900">
                <a:solidFill>
                  <a:schemeClr val="dk1"/>
                </a:solidFill>
              </a:rPr>
              <a:t>Average time under a minute, task completed with an average of 10 clicks.</a:t>
            </a:r>
            <a:endParaRPr sz="900">
              <a:solidFill>
                <a:schemeClr val="dk1"/>
              </a:solidFill>
            </a:endParaRPr>
          </a:p>
          <a:p>
            <a:pPr indent="0" lvl="0" marL="1371600" rtl="0" algn="l">
              <a:spcBef>
                <a:spcPts val="0"/>
              </a:spcBef>
              <a:spcAft>
                <a:spcPts val="0"/>
              </a:spcAft>
              <a:buNone/>
            </a:pPr>
            <a:r>
              <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Satisfaction:</a:t>
            </a:r>
            <a:endParaRPr sz="900">
              <a:solidFill>
                <a:schemeClr val="dk1"/>
              </a:solidFill>
            </a:endParaRPr>
          </a:p>
          <a:p>
            <a:pPr indent="0" lvl="0" marL="914400" rtl="0" algn="l">
              <a:spcBef>
                <a:spcPts val="0"/>
              </a:spcBef>
              <a:spcAft>
                <a:spcPts val="0"/>
              </a:spcAft>
              <a:buNone/>
            </a:pPr>
            <a:r>
              <a:rPr lang="en" sz="900">
                <a:solidFill>
                  <a:schemeClr val="dk1"/>
                </a:solidFill>
              </a:rPr>
              <a:t>Intuitive task, users have shown ease completing the task.</a:t>
            </a:r>
            <a:endParaRPr sz="9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340" name="Google Shape;340;p11"/>
          <p:cNvSpPr txBox="1"/>
          <p:nvPr/>
        </p:nvSpPr>
        <p:spPr>
          <a:xfrm>
            <a:off x="5143525" y="2134900"/>
            <a:ext cx="3635100" cy="15978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Show interest in an event</a:t>
            </a:r>
            <a:endParaRPr sz="900">
              <a:solidFill>
                <a:schemeClr val="dk1"/>
              </a:solidFill>
              <a:latin typeface="Montserrat"/>
              <a:ea typeface="Montserrat"/>
              <a:cs typeface="Montserrat"/>
              <a:sym typeface="Montserrat"/>
            </a:endParaRPr>
          </a:p>
          <a:p>
            <a:pPr indent="-285750" lvl="1" marL="914400" rtl="0" algn="l">
              <a:lnSpc>
                <a:spcPct val="115000"/>
              </a:lnSpc>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Efficacy:</a:t>
            </a:r>
            <a:endParaRPr sz="900">
              <a:solidFill>
                <a:schemeClr val="dk1"/>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 sz="900">
                <a:solidFill>
                  <a:schemeClr val="dk1"/>
                </a:solidFill>
                <a:latin typeface="Montserrat"/>
                <a:ea typeface="Montserrat"/>
                <a:cs typeface="Montserrat"/>
                <a:sym typeface="Montserrat"/>
              </a:rPr>
              <a:t>Users completed the task, 80% made no more than 2 errors.</a:t>
            </a:r>
            <a:endParaRPr sz="900">
              <a:solidFill>
                <a:schemeClr val="dk1"/>
              </a:solidFill>
              <a:latin typeface="Montserrat"/>
              <a:ea typeface="Montserrat"/>
              <a:cs typeface="Montserrat"/>
              <a:sym typeface="Montserrat"/>
            </a:endParaRPr>
          </a:p>
          <a:p>
            <a:pPr indent="-285750" lvl="1" marL="914400" rtl="0" algn="l">
              <a:lnSpc>
                <a:spcPct val="115000"/>
              </a:lnSpc>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Efficiency:</a:t>
            </a:r>
            <a:endParaRPr sz="9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900">
                <a:solidFill>
                  <a:schemeClr val="dk1"/>
                </a:solidFill>
                <a:latin typeface="Montserrat"/>
                <a:ea typeface="Montserrat"/>
                <a:cs typeface="Montserrat"/>
                <a:sym typeface="Montserrat"/>
              </a:rPr>
              <a:t>		Average time under a minute,</a:t>
            </a:r>
            <a:endParaRPr sz="900">
              <a:solidFill>
                <a:schemeClr val="dk1"/>
              </a:solidFill>
              <a:latin typeface="Montserrat"/>
              <a:ea typeface="Montserrat"/>
              <a:cs typeface="Montserrat"/>
              <a:sym typeface="Montserrat"/>
            </a:endParaRPr>
          </a:p>
          <a:p>
            <a:pPr indent="457200" lvl="0" marL="457200" rtl="0" algn="l">
              <a:lnSpc>
                <a:spcPct val="115000"/>
              </a:lnSpc>
              <a:spcBef>
                <a:spcPts val="0"/>
              </a:spcBef>
              <a:spcAft>
                <a:spcPts val="0"/>
              </a:spcAft>
              <a:buNone/>
            </a:pPr>
            <a:r>
              <a:rPr lang="en" sz="900">
                <a:solidFill>
                  <a:schemeClr val="dk1"/>
                </a:solidFill>
                <a:latin typeface="Montserrat"/>
                <a:ea typeface="Montserrat"/>
                <a:cs typeface="Montserrat"/>
                <a:sym typeface="Montserrat"/>
              </a:rPr>
              <a:t>task completed with less than 10 clicks.</a:t>
            </a:r>
            <a:endParaRPr sz="900">
              <a:solidFill>
                <a:schemeClr val="dk1"/>
              </a:solidFill>
              <a:latin typeface="Montserrat"/>
              <a:ea typeface="Montserrat"/>
              <a:cs typeface="Montserrat"/>
              <a:sym typeface="Montserrat"/>
            </a:endParaRPr>
          </a:p>
          <a:p>
            <a:pPr indent="-285750" lvl="1" marL="914400" rtl="0" algn="l">
              <a:lnSpc>
                <a:spcPct val="115000"/>
              </a:lnSpc>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Satisfaction:</a:t>
            </a:r>
            <a:endParaRPr sz="900">
              <a:solidFill>
                <a:schemeClr val="dk1"/>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en" sz="900">
                <a:solidFill>
                  <a:schemeClr val="dk1"/>
                </a:solidFill>
                <a:latin typeface="Montserrat"/>
                <a:ea typeface="Montserrat"/>
                <a:cs typeface="Montserrat"/>
                <a:sym typeface="Montserrat"/>
              </a:rPr>
              <a:t>The task was easy to learn and to complete.</a:t>
            </a:r>
            <a:endParaRPr sz="900">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This is a graph</a:t>
            </a:r>
            <a:endParaRPr/>
          </a:p>
        </p:txBody>
      </p:sp>
      <p:sp>
        <p:nvSpPr>
          <p:cNvPr id="346" name="Google Shape;346;p8"/>
          <p:cNvSpPr txBox="1"/>
          <p:nvPr/>
        </p:nvSpPr>
        <p:spPr>
          <a:xfrm>
            <a:off x="996963" y="1660038"/>
            <a:ext cx="1955400" cy="6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It’s a gas giant and the biggest planet</a:t>
            </a:r>
            <a:endParaRPr b="0" i="0" sz="1400" u="none" cap="none" strike="noStrike">
              <a:solidFill>
                <a:schemeClr val="dk2"/>
              </a:solidFill>
              <a:latin typeface="Montserrat"/>
              <a:ea typeface="Montserrat"/>
              <a:cs typeface="Montserrat"/>
              <a:sym typeface="Montserrat"/>
            </a:endParaRPr>
          </a:p>
        </p:txBody>
      </p:sp>
      <p:sp>
        <p:nvSpPr>
          <p:cNvPr id="347" name="Google Shape;347;p8"/>
          <p:cNvSpPr txBox="1"/>
          <p:nvPr/>
        </p:nvSpPr>
        <p:spPr>
          <a:xfrm>
            <a:off x="997013" y="1320038"/>
            <a:ext cx="1858200" cy="3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Jupiter</a:t>
            </a:r>
            <a:endParaRPr b="0" i="0" sz="2400" u="none" cap="none" strike="noStrike">
              <a:solidFill>
                <a:schemeClr val="dk1"/>
              </a:solidFill>
              <a:latin typeface="Vidaloka"/>
              <a:ea typeface="Vidaloka"/>
              <a:cs typeface="Vidaloka"/>
              <a:sym typeface="Vidaloka"/>
            </a:endParaRPr>
          </a:p>
        </p:txBody>
      </p:sp>
      <p:sp>
        <p:nvSpPr>
          <p:cNvPr id="348" name="Google Shape;348;p8"/>
          <p:cNvSpPr txBox="1"/>
          <p:nvPr/>
        </p:nvSpPr>
        <p:spPr>
          <a:xfrm flipH="1">
            <a:off x="997125" y="3790600"/>
            <a:ext cx="1858200" cy="3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Mars</a:t>
            </a:r>
            <a:endParaRPr b="0" i="0" sz="2400" u="none" cap="none" strike="noStrike">
              <a:solidFill>
                <a:schemeClr val="dk1"/>
              </a:solidFill>
              <a:latin typeface="Vidaloka"/>
              <a:ea typeface="Vidaloka"/>
              <a:cs typeface="Vidaloka"/>
              <a:sym typeface="Vidaloka"/>
            </a:endParaRPr>
          </a:p>
        </p:txBody>
      </p:sp>
      <p:sp>
        <p:nvSpPr>
          <p:cNvPr id="349" name="Google Shape;349;p8"/>
          <p:cNvSpPr txBox="1"/>
          <p:nvPr/>
        </p:nvSpPr>
        <p:spPr>
          <a:xfrm flipH="1">
            <a:off x="996938" y="4130600"/>
            <a:ext cx="1955700" cy="6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Mars is actually a very cold place</a:t>
            </a:r>
            <a:endParaRPr b="0" i="0" sz="1400" u="none" cap="none" strike="noStrike">
              <a:solidFill>
                <a:schemeClr val="dk2"/>
              </a:solidFill>
              <a:latin typeface="Montserrat"/>
              <a:ea typeface="Montserrat"/>
              <a:cs typeface="Montserrat"/>
              <a:sym typeface="Montserrat"/>
            </a:endParaRPr>
          </a:p>
        </p:txBody>
      </p:sp>
      <p:sp>
        <p:nvSpPr>
          <p:cNvPr id="350" name="Google Shape;350;p8"/>
          <p:cNvSpPr txBox="1"/>
          <p:nvPr/>
        </p:nvSpPr>
        <p:spPr>
          <a:xfrm>
            <a:off x="996963" y="2895325"/>
            <a:ext cx="1955400" cy="6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Venus has a beautiful name</a:t>
            </a:r>
            <a:endParaRPr b="0" i="0" sz="1400" u="none" cap="none" strike="noStrike">
              <a:solidFill>
                <a:schemeClr val="dk2"/>
              </a:solidFill>
              <a:latin typeface="Lato"/>
              <a:ea typeface="Lato"/>
              <a:cs typeface="Lato"/>
              <a:sym typeface="Lato"/>
            </a:endParaRPr>
          </a:p>
        </p:txBody>
      </p:sp>
      <p:sp>
        <p:nvSpPr>
          <p:cNvPr id="351" name="Google Shape;351;p8"/>
          <p:cNvSpPr txBox="1"/>
          <p:nvPr/>
        </p:nvSpPr>
        <p:spPr>
          <a:xfrm>
            <a:off x="997013" y="2555325"/>
            <a:ext cx="1858200" cy="3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Venus</a:t>
            </a:r>
            <a:endParaRPr b="0" i="0" sz="2400" u="none" cap="none" strike="noStrike">
              <a:solidFill>
                <a:schemeClr val="dk1"/>
              </a:solidFill>
              <a:latin typeface="Vidaloka"/>
              <a:ea typeface="Vidaloka"/>
              <a:cs typeface="Vidaloka"/>
              <a:sym typeface="Vidaloka"/>
            </a:endParaRPr>
          </a:p>
        </p:txBody>
      </p:sp>
      <p:pic>
        <p:nvPicPr>
          <p:cNvPr id="352" name="Google Shape;352;p8" title="Points scored">
            <a:hlinkClick r:id="rId3"/>
          </p:cNvPr>
          <p:cNvPicPr preferRelativeResize="0"/>
          <p:nvPr/>
        </p:nvPicPr>
        <p:blipFill rotWithShape="1">
          <a:blip r:embed="rId4">
            <a:alphaModFix/>
          </a:blip>
          <a:srcRect b="0" l="0" r="0" t="0"/>
          <a:stretch/>
        </p:blipFill>
        <p:spPr>
          <a:xfrm>
            <a:off x="4072025" y="1301125"/>
            <a:ext cx="4358751" cy="2695150"/>
          </a:xfrm>
          <a:prstGeom prst="rect">
            <a:avLst/>
          </a:prstGeom>
          <a:noFill/>
          <a:ln>
            <a:noFill/>
          </a:ln>
        </p:spPr>
      </p:pic>
      <p:sp>
        <p:nvSpPr>
          <p:cNvPr id="353" name="Google Shape;353;p8"/>
          <p:cNvSpPr txBox="1"/>
          <p:nvPr/>
        </p:nvSpPr>
        <p:spPr>
          <a:xfrm>
            <a:off x="4236050" y="4226975"/>
            <a:ext cx="4045500" cy="4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202124"/>
                </a:solidFill>
                <a:latin typeface="Montserrat"/>
                <a:ea typeface="Montserrat"/>
                <a:cs typeface="Montserrat"/>
                <a:sym typeface="Montserrat"/>
              </a:rPr>
              <a:t>Follow the link in the graph to modify its data and then paste the new one here. </a:t>
            </a:r>
            <a:r>
              <a:rPr b="1" i="0" lang="en" sz="1000" u="sng" cap="none" strike="noStrike">
                <a:solidFill>
                  <a:schemeClr val="hlink"/>
                </a:solidFill>
                <a:latin typeface="Montserrat"/>
                <a:ea typeface="Montserrat"/>
                <a:cs typeface="Montserrat"/>
                <a:sym typeface="Montserrat"/>
                <a:hlinkClick r:id="rId5"/>
              </a:rPr>
              <a:t>For more info, click here</a:t>
            </a:r>
            <a:endParaRPr b="1" i="0" sz="1000" u="none" cap="none" strike="noStrike">
              <a:solidFill>
                <a:schemeClr val="dk1"/>
              </a:solidFill>
              <a:latin typeface="Montserrat"/>
              <a:ea typeface="Montserrat"/>
              <a:cs typeface="Montserrat"/>
              <a:sym typeface="Montserrat"/>
            </a:endParaRPr>
          </a:p>
        </p:txBody>
      </p:sp>
      <p:sp>
        <p:nvSpPr>
          <p:cNvPr id="354" name="Google Shape;354;p8"/>
          <p:cNvSpPr txBox="1"/>
          <p:nvPr/>
        </p:nvSpPr>
        <p:spPr>
          <a:xfrm>
            <a:off x="4766075" y="3869975"/>
            <a:ext cx="8772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Vidaloka"/>
                <a:ea typeface="Vidaloka"/>
                <a:cs typeface="Vidaloka"/>
                <a:sym typeface="Vidaloka"/>
              </a:rPr>
              <a:t>Jupiter</a:t>
            </a:r>
            <a:endParaRPr b="0" i="0" sz="1400" u="none" cap="none" strike="noStrike">
              <a:solidFill>
                <a:schemeClr val="dk1"/>
              </a:solidFill>
              <a:latin typeface="Vidaloka"/>
              <a:ea typeface="Vidaloka"/>
              <a:cs typeface="Vidaloka"/>
              <a:sym typeface="Vidaloka"/>
            </a:endParaRPr>
          </a:p>
        </p:txBody>
      </p:sp>
      <p:sp>
        <p:nvSpPr>
          <p:cNvPr id="355" name="Google Shape;355;p8"/>
          <p:cNvSpPr txBox="1"/>
          <p:nvPr/>
        </p:nvSpPr>
        <p:spPr>
          <a:xfrm>
            <a:off x="5950200" y="3869975"/>
            <a:ext cx="8772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Vidaloka"/>
                <a:ea typeface="Vidaloka"/>
                <a:cs typeface="Vidaloka"/>
                <a:sym typeface="Vidaloka"/>
              </a:rPr>
              <a:t>Venus</a:t>
            </a:r>
            <a:endParaRPr b="0" i="0" sz="1400" u="none" cap="none" strike="noStrike">
              <a:solidFill>
                <a:schemeClr val="dk1"/>
              </a:solidFill>
              <a:latin typeface="Vidaloka"/>
              <a:ea typeface="Vidaloka"/>
              <a:cs typeface="Vidaloka"/>
              <a:sym typeface="Vidaloka"/>
            </a:endParaRPr>
          </a:p>
        </p:txBody>
      </p:sp>
      <p:sp>
        <p:nvSpPr>
          <p:cNvPr id="356" name="Google Shape;356;p8"/>
          <p:cNvSpPr txBox="1"/>
          <p:nvPr/>
        </p:nvSpPr>
        <p:spPr>
          <a:xfrm>
            <a:off x="7067725" y="3869975"/>
            <a:ext cx="8772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Vidaloka"/>
                <a:ea typeface="Vidaloka"/>
                <a:cs typeface="Vidaloka"/>
                <a:sym typeface="Vidaloka"/>
              </a:rPr>
              <a:t>Mars</a:t>
            </a:r>
            <a:endParaRPr b="0" i="0" sz="1400" u="none" cap="none" strike="noStrike">
              <a:solidFill>
                <a:schemeClr val="dk1"/>
              </a:solidFill>
              <a:latin typeface="Vidaloka"/>
              <a:ea typeface="Vidaloka"/>
              <a:cs typeface="Vidaloka"/>
              <a:sym typeface="Vidalok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10"/>
          <p:cNvSpPr txBox="1"/>
          <p:nvPr>
            <p:ph idx="1" type="body"/>
          </p:nvPr>
        </p:nvSpPr>
        <p:spPr>
          <a:xfrm>
            <a:off x="713225" y="539500"/>
            <a:ext cx="3557100" cy="97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A picture is worth is a thousand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3"/>
          <p:cNvSpPr txBox="1"/>
          <p:nvPr>
            <p:ph type="title"/>
          </p:nvPr>
        </p:nvSpPr>
        <p:spPr>
          <a:xfrm>
            <a:off x="4956100" y="2467375"/>
            <a:ext cx="2475300" cy="64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Company</a:t>
            </a:r>
            <a:endParaRPr/>
          </a:p>
        </p:txBody>
      </p:sp>
      <p:sp>
        <p:nvSpPr>
          <p:cNvPr id="367" name="Google Shape;367;p13"/>
          <p:cNvSpPr txBox="1"/>
          <p:nvPr>
            <p:ph idx="2" type="title"/>
          </p:nvPr>
        </p:nvSpPr>
        <p:spPr>
          <a:xfrm>
            <a:off x="4956100" y="1402325"/>
            <a:ext cx="1650900" cy="978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sp>
        <p:nvSpPr>
          <p:cNvPr id="368" name="Google Shape;368;p13"/>
          <p:cNvSpPr txBox="1"/>
          <p:nvPr>
            <p:ph idx="1" type="subTitle"/>
          </p:nvPr>
        </p:nvSpPr>
        <p:spPr>
          <a:xfrm>
            <a:off x="4956100" y="3116275"/>
            <a:ext cx="2475300" cy="62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This is the subtitle that makes it comprehensible</a:t>
            </a:r>
            <a:endParaRPr/>
          </a:p>
        </p:txBody>
      </p:sp>
      <p:pic>
        <p:nvPicPr>
          <p:cNvPr id="369" name="Google Shape;369;p13"/>
          <p:cNvPicPr preferRelativeResize="0"/>
          <p:nvPr/>
        </p:nvPicPr>
        <p:blipFill rotWithShape="1">
          <a:blip r:embed="rId3">
            <a:alphaModFix/>
          </a:blip>
          <a:srcRect b="0" l="33897" r="0" t="0"/>
          <a:stretch/>
        </p:blipFill>
        <p:spPr>
          <a:xfrm>
            <a:off x="1094250" y="1113625"/>
            <a:ext cx="2896500" cy="29163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Forecast</a:t>
            </a:r>
            <a:endParaRPr/>
          </a:p>
        </p:txBody>
      </p:sp>
      <p:sp>
        <p:nvSpPr>
          <p:cNvPr id="375" name="Google Shape;375;p14"/>
          <p:cNvSpPr txBox="1"/>
          <p:nvPr/>
        </p:nvSpPr>
        <p:spPr>
          <a:xfrm>
            <a:off x="1547738" y="1660038"/>
            <a:ext cx="1955400" cy="6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It’s a gas giant and the biggest planet</a:t>
            </a:r>
            <a:endParaRPr b="0" i="0" sz="1400" u="none" cap="none" strike="noStrike">
              <a:solidFill>
                <a:schemeClr val="dk2"/>
              </a:solidFill>
              <a:latin typeface="Montserrat"/>
              <a:ea typeface="Montserrat"/>
              <a:cs typeface="Montserrat"/>
              <a:sym typeface="Montserrat"/>
            </a:endParaRPr>
          </a:p>
        </p:txBody>
      </p:sp>
      <p:sp>
        <p:nvSpPr>
          <p:cNvPr id="376" name="Google Shape;376;p14"/>
          <p:cNvSpPr txBox="1"/>
          <p:nvPr/>
        </p:nvSpPr>
        <p:spPr>
          <a:xfrm>
            <a:off x="1547788" y="1320038"/>
            <a:ext cx="1858200" cy="3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Jupiter</a:t>
            </a:r>
            <a:endParaRPr b="0" i="0" sz="2400" u="none" cap="none" strike="noStrike">
              <a:solidFill>
                <a:schemeClr val="dk1"/>
              </a:solidFill>
              <a:latin typeface="Vidaloka"/>
              <a:ea typeface="Vidaloka"/>
              <a:cs typeface="Vidaloka"/>
              <a:sym typeface="Vidaloka"/>
            </a:endParaRPr>
          </a:p>
        </p:txBody>
      </p:sp>
      <p:sp>
        <p:nvSpPr>
          <p:cNvPr id="377" name="Google Shape;377;p14"/>
          <p:cNvSpPr txBox="1"/>
          <p:nvPr/>
        </p:nvSpPr>
        <p:spPr>
          <a:xfrm flipH="1">
            <a:off x="1547900" y="3649975"/>
            <a:ext cx="1858200" cy="3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Mars</a:t>
            </a:r>
            <a:endParaRPr b="0" i="0" sz="2400" u="none" cap="none" strike="noStrike">
              <a:solidFill>
                <a:schemeClr val="dk1"/>
              </a:solidFill>
              <a:latin typeface="Vidaloka"/>
              <a:ea typeface="Vidaloka"/>
              <a:cs typeface="Vidaloka"/>
              <a:sym typeface="Vidaloka"/>
            </a:endParaRPr>
          </a:p>
        </p:txBody>
      </p:sp>
      <p:sp>
        <p:nvSpPr>
          <p:cNvPr id="378" name="Google Shape;378;p14"/>
          <p:cNvSpPr txBox="1"/>
          <p:nvPr/>
        </p:nvSpPr>
        <p:spPr>
          <a:xfrm flipH="1">
            <a:off x="1547713" y="3989975"/>
            <a:ext cx="1955700" cy="6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Mars is actually a very cold place</a:t>
            </a:r>
            <a:endParaRPr b="0" i="0" sz="1400" u="none" cap="none" strike="noStrike">
              <a:solidFill>
                <a:schemeClr val="dk2"/>
              </a:solidFill>
              <a:latin typeface="Montserrat"/>
              <a:ea typeface="Montserrat"/>
              <a:cs typeface="Montserrat"/>
              <a:sym typeface="Montserrat"/>
            </a:endParaRPr>
          </a:p>
        </p:txBody>
      </p:sp>
      <p:sp>
        <p:nvSpPr>
          <p:cNvPr id="379" name="Google Shape;379;p14"/>
          <p:cNvSpPr txBox="1"/>
          <p:nvPr>
            <p:ph idx="4294967295" type="title"/>
          </p:nvPr>
        </p:nvSpPr>
        <p:spPr>
          <a:xfrm>
            <a:off x="479425" y="1430200"/>
            <a:ext cx="1068300" cy="66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2400">
                <a:solidFill>
                  <a:schemeClr val="accent1"/>
                </a:solidFill>
              </a:rPr>
              <a:t>1,254</a:t>
            </a:r>
            <a:endParaRPr sz="2400">
              <a:solidFill>
                <a:schemeClr val="accent1"/>
              </a:solidFill>
            </a:endParaRPr>
          </a:p>
        </p:txBody>
      </p:sp>
      <p:sp>
        <p:nvSpPr>
          <p:cNvPr id="380" name="Google Shape;380;p14"/>
          <p:cNvSpPr txBox="1"/>
          <p:nvPr>
            <p:ph idx="4294967295" type="title"/>
          </p:nvPr>
        </p:nvSpPr>
        <p:spPr>
          <a:xfrm>
            <a:off x="479425" y="3769075"/>
            <a:ext cx="1068300" cy="66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2400">
                <a:solidFill>
                  <a:schemeClr val="accent1"/>
                </a:solidFill>
              </a:rPr>
              <a:t>8,554</a:t>
            </a:r>
            <a:endParaRPr sz="2400">
              <a:solidFill>
                <a:schemeClr val="accent1"/>
              </a:solidFill>
            </a:endParaRPr>
          </a:p>
        </p:txBody>
      </p:sp>
      <p:sp>
        <p:nvSpPr>
          <p:cNvPr id="381" name="Google Shape;381;p14"/>
          <p:cNvSpPr txBox="1"/>
          <p:nvPr/>
        </p:nvSpPr>
        <p:spPr>
          <a:xfrm>
            <a:off x="1547738" y="2825000"/>
            <a:ext cx="1955400" cy="6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Venus has a beautiful name</a:t>
            </a:r>
            <a:endParaRPr b="0" i="0" sz="1400" u="none" cap="none" strike="noStrike">
              <a:solidFill>
                <a:schemeClr val="dk2"/>
              </a:solidFill>
              <a:latin typeface="Lato"/>
              <a:ea typeface="Lato"/>
              <a:cs typeface="Lato"/>
              <a:sym typeface="Lato"/>
            </a:endParaRPr>
          </a:p>
        </p:txBody>
      </p:sp>
      <p:sp>
        <p:nvSpPr>
          <p:cNvPr id="382" name="Google Shape;382;p14"/>
          <p:cNvSpPr txBox="1"/>
          <p:nvPr/>
        </p:nvSpPr>
        <p:spPr>
          <a:xfrm>
            <a:off x="1547788" y="2485000"/>
            <a:ext cx="1858200" cy="3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Venus</a:t>
            </a:r>
            <a:endParaRPr b="0" i="0" sz="2400" u="none" cap="none" strike="noStrike">
              <a:solidFill>
                <a:schemeClr val="dk1"/>
              </a:solidFill>
              <a:latin typeface="Vidaloka"/>
              <a:ea typeface="Vidaloka"/>
              <a:cs typeface="Vidaloka"/>
              <a:sym typeface="Vidaloka"/>
            </a:endParaRPr>
          </a:p>
        </p:txBody>
      </p:sp>
      <p:sp>
        <p:nvSpPr>
          <p:cNvPr id="383" name="Google Shape;383;p14"/>
          <p:cNvSpPr txBox="1"/>
          <p:nvPr>
            <p:ph idx="4294967295" type="title"/>
          </p:nvPr>
        </p:nvSpPr>
        <p:spPr>
          <a:xfrm>
            <a:off x="479425" y="2595163"/>
            <a:ext cx="1068300" cy="66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2400">
                <a:solidFill>
                  <a:schemeClr val="accent1"/>
                </a:solidFill>
              </a:rPr>
              <a:t>4,215</a:t>
            </a:r>
            <a:endParaRPr sz="2400">
              <a:solidFill>
                <a:schemeClr val="accent1"/>
              </a:solidFill>
            </a:endParaRPr>
          </a:p>
        </p:txBody>
      </p:sp>
      <p:sp>
        <p:nvSpPr>
          <p:cNvPr id="384" name="Google Shape;384;p14"/>
          <p:cNvSpPr txBox="1"/>
          <p:nvPr/>
        </p:nvSpPr>
        <p:spPr>
          <a:xfrm>
            <a:off x="4385275" y="4226975"/>
            <a:ext cx="4045500" cy="4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202124"/>
                </a:solidFill>
                <a:latin typeface="Montserrat"/>
                <a:ea typeface="Montserrat"/>
                <a:cs typeface="Montserrat"/>
                <a:sym typeface="Montserrat"/>
              </a:rPr>
              <a:t>Follow the link in the graph to modify its data and then paste the new one here. </a:t>
            </a:r>
            <a:r>
              <a:rPr b="0" i="0" lang="en" sz="1000" u="sng" cap="none" strike="noStrike">
                <a:solidFill>
                  <a:schemeClr val="hlink"/>
                </a:solidFill>
                <a:latin typeface="Montserrat"/>
                <a:ea typeface="Montserrat"/>
                <a:cs typeface="Montserrat"/>
                <a:sym typeface="Montserrat"/>
                <a:hlinkClick r:id="rId3"/>
              </a:rPr>
              <a:t>For more info, click here</a:t>
            </a:r>
            <a:endParaRPr b="0" i="0" sz="1000" u="none" cap="none" strike="noStrike">
              <a:solidFill>
                <a:schemeClr val="dk1"/>
              </a:solidFill>
              <a:latin typeface="Montserrat"/>
              <a:ea typeface="Montserrat"/>
              <a:cs typeface="Montserrat"/>
              <a:sym typeface="Montserrat"/>
            </a:endParaRPr>
          </a:p>
        </p:txBody>
      </p:sp>
      <p:pic>
        <p:nvPicPr>
          <p:cNvPr id="385" name="Google Shape;385;p14">
            <a:hlinkClick r:id="rId4"/>
          </p:cNvPr>
          <p:cNvPicPr preferRelativeResize="0"/>
          <p:nvPr/>
        </p:nvPicPr>
        <p:blipFill rotWithShape="1">
          <a:blip r:embed="rId5">
            <a:alphaModFix/>
          </a:blip>
          <a:srcRect b="0" l="0" r="0" t="0"/>
          <a:stretch/>
        </p:blipFill>
        <p:spPr>
          <a:xfrm>
            <a:off x="4517600" y="1320050"/>
            <a:ext cx="3780849" cy="2337825"/>
          </a:xfrm>
          <a:prstGeom prst="rect">
            <a:avLst/>
          </a:prstGeom>
          <a:noFill/>
          <a:ln>
            <a:noFill/>
          </a:ln>
        </p:spPr>
      </p:pic>
      <p:sp>
        <p:nvSpPr>
          <p:cNvPr id="386" name="Google Shape;386;p14"/>
          <p:cNvSpPr txBox="1"/>
          <p:nvPr/>
        </p:nvSpPr>
        <p:spPr>
          <a:xfrm>
            <a:off x="3660100" y="1635875"/>
            <a:ext cx="9552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Vidaloka"/>
                <a:ea typeface="Vidaloka"/>
                <a:cs typeface="Vidaloka"/>
                <a:sym typeface="Vidaloka"/>
              </a:rPr>
              <a:t>Jupiter</a:t>
            </a:r>
            <a:endParaRPr b="0" i="0" sz="1200" u="none" cap="none" strike="noStrike">
              <a:solidFill>
                <a:schemeClr val="dk1"/>
              </a:solidFill>
              <a:latin typeface="Vidaloka"/>
              <a:ea typeface="Vidaloka"/>
              <a:cs typeface="Vidaloka"/>
              <a:sym typeface="Vidaloka"/>
            </a:endParaRPr>
          </a:p>
        </p:txBody>
      </p:sp>
      <p:sp>
        <p:nvSpPr>
          <p:cNvPr id="387" name="Google Shape;387;p14"/>
          <p:cNvSpPr txBox="1"/>
          <p:nvPr/>
        </p:nvSpPr>
        <p:spPr>
          <a:xfrm>
            <a:off x="3660100" y="2238175"/>
            <a:ext cx="9552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Vidaloka"/>
                <a:ea typeface="Vidaloka"/>
                <a:cs typeface="Vidaloka"/>
                <a:sym typeface="Vidaloka"/>
              </a:rPr>
              <a:t>Venus</a:t>
            </a:r>
            <a:endParaRPr b="0" i="0" sz="1200" u="none" cap="none" strike="noStrike">
              <a:solidFill>
                <a:schemeClr val="dk1"/>
              </a:solidFill>
              <a:latin typeface="Vidaloka"/>
              <a:ea typeface="Vidaloka"/>
              <a:cs typeface="Vidaloka"/>
              <a:sym typeface="Vidaloka"/>
            </a:endParaRPr>
          </a:p>
        </p:txBody>
      </p:sp>
      <p:sp>
        <p:nvSpPr>
          <p:cNvPr id="388" name="Google Shape;388;p14"/>
          <p:cNvSpPr txBox="1"/>
          <p:nvPr/>
        </p:nvSpPr>
        <p:spPr>
          <a:xfrm>
            <a:off x="3660100" y="2786375"/>
            <a:ext cx="9552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Vidaloka"/>
                <a:ea typeface="Vidaloka"/>
                <a:cs typeface="Vidaloka"/>
                <a:sym typeface="Vidaloka"/>
              </a:rPr>
              <a:t>Mars</a:t>
            </a:r>
            <a:endParaRPr b="0" i="0" sz="1200" u="none" cap="none" strike="noStrike">
              <a:solidFill>
                <a:schemeClr val="dk1"/>
              </a:solidFill>
              <a:latin typeface="Vidaloka"/>
              <a:ea typeface="Vidaloka"/>
              <a:cs typeface="Vidaloka"/>
              <a:sym typeface="Vidalok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Target</a:t>
            </a:r>
            <a:endParaRPr/>
          </a:p>
        </p:txBody>
      </p:sp>
      <p:grpSp>
        <p:nvGrpSpPr>
          <p:cNvPr id="394" name="Google Shape;394;p15"/>
          <p:cNvGrpSpPr/>
          <p:nvPr/>
        </p:nvGrpSpPr>
        <p:grpSpPr>
          <a:xfrm>
            <a:off x="6258838" y="2159750"/>
            <a:ext cx="303988" cy="1939800"/>
            <a:chOff x="6258838" y="2159750"/>
            <a:chExt cx="303988" cy="1939800"/>
          </a:xfrm>
        </p:grpSpPr>
        <p:sp>
          <p:nvSpPr>
            <p:cNvPr id="395" name="Google Shape;395;p15"/>
            <p:cNvSpPr/>
            <p:nvPr/>
          </p:nvSpPr>
          <p:spPr>
            <a:xfrm flipH="1" rot="-5400000">
              <a:off x="5441726" y="2978450"/>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5"/>
            <p:cNvSpPr/>
            <p:nvPr/>
          </p:nvSpPr>
          <p:spPr>
            <a:xfrm flipH="1" rot="-5400000">
              <a:off x="5883388" y="3420000"/>
              <a:ext cx="10548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 name="Google Shape;397;p15"/>
          <p:cNvGrpSpPr/>
          <p:nvPr/>
        </p:nvGrpSpPr>
        <p:grpSpPr>
          <a:xfrm>
            <a:off x="7454050" y="2131675"/>
            <a:ext cx="302412" cy="1967944"/>
            <a:chOff x="7454050" y="2131675"/>
            <a:chExt cx="302412" cy="1967944"/>
          </a:xfrm>
        </p:grpSpPr>
        <p:sp>
          <p:nvSpPr>
            <p:cNvPr id="398" name="Google Shape;398;p15"/>
            <p:cNvSpPr/>
            <p:nvPr/>
          </p:nvSpPr>
          <p:spPr>
            <a:xfrm flipH="1" rot="-5400000">
              <a:off x="6675862" y="2909875"/>
              <a:ext cx="1858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5"/>
            <p:cNvSpPr/>
            <p:nvPr/>
          </p:nvSpPr>
          <p:spPr>
            <a:xfrm flipH="1" rot="-5400000">
              <a:off x="7301800" y="3644969"/>
              <a:ext cx="606900" cy="3024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p15"/>
          <p:cNvGrpSpPr/>
          <p:nvPr/>
        </p:nvGrpSpPr>
        <p:grpSpPr>
          <a:xfrm>
            <a:off x="5063725" y="2159750"/>
            <a:ext cx="303963" cy="1939827"/>
            <a:chOff x="5063725" y="2159750"/>
            <a:chExt cx="303963" cy="1939827"/>
          </a:xfrm>
        </p:grpSpPr>
        <p:sp>
          <p:nvSpPr>
            <p:cNvPr id="401" name="Google Shape;401;p15"/>
            <p:cNvSpPr/>
            <p:nvPr/>
          </p:nvSpPr>
          <p:spPr>
            <a:xfrm flipH="1" rot="-5400000">
              <a:off x="4246738" y="2978300"/>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5"/>
            <p:cNvSpPr/>
            <p:nvPr/>
          </p:nvSpPr>
          <p:spPr>
            <a:xfrm flipH="1" rot="-5400000">
              <a:off x="4816675" y="3548627"/>
              <a:ext cx="7980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3" name="Google Shape;403;p15"/>
          <p:cNvSpPr txBox="1"/>
          <p:nvPr/>
        </p:nvSpPr>
        <p:spPr>
          <a:xfrm>
            <a:off x="5992726" y="1707850"/>
            <a:ext cx="836100" cy="26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Vidaloka"/>
                <a:ea typeface="Vidaloka"/>
                <a:cs typeface="Vidaloka"/>
                <a:sym typeface="Vidaloka"/>
              </a:rPr>
              <a:t>50%</a:t>
            </a:r>
            <a:endParaRPr b="0" i="0" sz="2400" u="none" cap="none" strike="noStrike">
              <a:solidFill>
                <a:schemeClr val="accent1"/>
              </a:solidFill>
              <a:latin typeface="Vidaloka"/>
              <a:ea typeface="Vidaloka"/>
              <a:cs typeface="Vidaloka"/>
              <a:sym typeface="Vidaloka"/>
            </a:endParaRPr>
          </a:p>
        </p:txBody>
      </p:sp>
      <p:sp>
        <p:nvSpPr>
          <p:cNvPr id="404" name="Google Shape;404;p15"/>
          <p:cNvSpPr txBox="1"/>
          <p:nvPr/>
        </p:nvSpPr>
        <p:spPr>
          <a:xfrm>
            <a:off x="4797589" y="1707850"/>
            <a:ext cx="836100" cy="26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Vidaloka"/>
                <a:ea typeface="Vidaloka"/>
                <a:cs typeface="Vidaloka"/>
                <a:sym typeface="Vidaloka"/>
              </a:rPr>
              <a:t>30%</a:t>
            </a:r>
            <a:endParaRPr b="0" i="0" sz="2400" u="none" cap="none" strike="noStrike">
              <a:solidFill>
                <a:schemeClr val="accent1"/>
              </a:solidFill>
              <a:latin typeface="Vidaloka"/>
              <a:ea typeface="Vidaloka"/>
              <a:cs typeface="Vidaloka"/>
              <a:sym typeface="Vidaloka"/>
            </a:endParaRPr>
          </a:p>
        </p:txBody>
      </p:sp>
      <p:sp>
        <p:nvSpPr>
          <p:cNvPr id="405" name="Google Shape;405;p15"/>
          <p:cNvSpPr txBox="1"/>
          <p:nvPr/>
        </p:nvSpPr>
        <p:spPr>
          <a:xfrm>
            <a:off x="7187876" y="1707850"/>
            <a:ext cx="836100" cy="26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Vidaloka"/>
                <a:ea typeface="Vidaloka"/>
                <a:cs typeface="Vidaloka"/>
                <a:sym typeface="Vidaloka"/>
              </a:rPr>
              <a:t>20%</a:t>
            </a:r>
            <a:endParaRPr b="0" i="0" sz="2400" u="none" cap="none" strike="noStrike">
              <a:solidFill>
                <a:schemeClr val="accent1"/>
              </a:solidFill>
              <a:latin typeface="Vidaloka"/>
              <a:ea typeface="Vidaloka"/>
              <a:cs typeface="Vidaloka"/>
              <a:sym typeface="Vidaloka"/>
            </a:endParaRPr>
          </a:p>
        </p:txBody>
      </p:sp>
      <p:sp>
        <p:nvSpPr>
          <p:cNvPr id="406" name="Google Shape;406;p15"/>
          <p:cNvSpPr txBox="1"/>
          <p:nvPr/>
        </p:nvSpPr>
        <p:spPr>
          <a:xfrm>
            <a:off x="4605163" y="4250700"/>
            <a:ext cx="12210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Vidaloka"/>
                <a:ea typeface="Vidaloka"/>
                <a:cs typeface="Vidaloka"/>
                <a:sym typeface="Vidaloka"/>
              </a:rPr>
              <a:t>18 - 25</a:t>
            </a:r>
            <a:endParaRPr b="0" i="0" sz="2400" u="none" cap="none" strike="noStrike">
              <a:solidFill>
                <a:schemeClr val="accent1"/>
              </a:solidFill>
              <a:latin typeface="Vidaloka"/>
              <a:ea typeface="Vidaloka"/>
              <a:cs typeface="Vidaloka"/>
              <a:sym typeface="Vidaloka"/>
            </a:endParaRPr>
          </a:p>
        </p:txBody>
      </p:sp>
      <p:sp>
        <p:nvSpPr>
          <p:cNvPr id="407" name="Google Shape;407;p15"/>
          <p:cNvSpPr txBox="1"/>
          <p:nvPr/>
        </p:nvSpPr>
        <p:spPr>
          <a:xfrm>
            <a:off x="5800288" y="4250700"/>
            <a:ext cx="12210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400" u="none" cap="none" strike="noStrike">
                <a:solidFill>
                  <a:schemeClr val="accent1"/>
                </a:solidFill>
                <a:latin typeface="Vidaloka"/>
                <a:ea typeface="Vidaloka"/>
                <a:cs typeface="Vidaloka"/>
                <a:sym typeface="Vidaloka"/>
              </a:rPr>
              <a:t>26 - 35</a:t>
            </a:r>
            <a:endParaRPr b="0" i="0" sz="2400" u="none" cap="none" strike="noStrike">
              <a:solidFill>
                <a:schemeClr val="accent1"/>
              </a:solidFill>
              <a:latin typeface="Vidaloka"/>
              <a:ea typeface="Vidaloka"/>
              <a:cs typeface="Vidaloka"/>
              <a:sym typeface="Vidaloka"/>
            </a:endParaRPr>
          </a:p>
        </p:txBody>
      </p:sp>
      <p:sp>
        <p:nvSpPr>
          <p:cNvPr id="408" name="Google Shape;408;p15"/>
          <p:cNvSpPr txBox="1"/>
          <p:nvPr/>
        </p:nvSpPr>
        <p:spPr>
          <a:xfrm>
            <a:off x="6995438" y="4250700"/>
            <a:ext cx="12210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Vidaloka"/>
                <a:ea typeface="Vidaloka"/>
                <a:cs typeface="Vidaloka"/>
                <a:sym typeface="Vidaloka"/>
              </a:rPr>
              <a:t>+36</a:t>
            </a:r>
            <a:endParaRPr b="0" i="0" sz="2400" u="none" cap="none" strike="noStrike">
              <a:solidFill>
                <a:schemeClr val="accent1"/>
              </a:solidFill>
              <a:latin typeface="Vidaloka"/>
              <a:ea typeface="Vidaloka"/>
              <a:cs typeface="Vidaloka"/>
              <a:sym typeface="Vidaloka"/>
            </a:endParaRPr>
          </a:p>
        </p:txBody>
      </p:sp>
      <p:sp>
        <p:nvSpPr>
          <p:cNvPr id="409" name="Google Shape;409;p15"/>
          <p:cNvSpPr txBox="1"/>
          <p:nvPr/>
        </p:nvSpPr>
        <p:spPr>
          <a:xfrm>
            <a:off x="2854550" y="4248925"/>
            <a:ext cx="12210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Vidaloka"/>
                <a:ea typeface="Vidaloka"/>
                <a:cs typeface="Vidaloka"/>
                <a:sym typeface="Vidaloka"/>
              </a:rPr>
              <a:t>50%</a:t>
            </a:r>
            <a:endParaRPr b="0" i="0" sz="2400" u="none" cap="none" strike="noStrike">
              <a:solidFill>
                <a:schemeClr val="accent1"/>
              </a:solidFill>
              <a:latin typeface="Vidaloka"/>
              <a:ea typeface="Vidaloka"/>
              <a:cs typeface="Vidaloka"/>
              <a:sym typeface="Vidaloka"/>
            </a:endParaRPr>
          </a:p>
        </p:txBody>
      </p:sp>
      <p:grpSp>
        <p:nvGrpSpPr>
          <p:cNvPr id="410" name="Google Shape;410;p15"/>
          <p:cNvGrpSpPr/>
          <p:nvPr/>
        </p:nvGrpSpPr>
        <p:grpSpPr>
          <a:xfrm>
            <a:off x="3308612" y="1725094"/>
            <a:ext cx="312900" cy="356993"/>
            <a:chOff x="-57940525" y="3590375"/>
            <a:chExt cx="279625" cy="319000"/>
          </a:xfrm>
        </p:grpSpPr>
        <p:sp>
          <p:nvSpPr>
            <p:cNvPr id="411" name="Google Shape;411;p1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 name="Google Shape;416;p15"/>
          <p:cNvGrpSpPr/>
          <p:nvPr/>
        </p:nvGrpSpPr>
        <p:grpSpPr>
          <a:xfrm>
            <a:off x="1476328" y="1732033"/>
            <a:ext cx="343239" cy="343481"/>
            <a:chOff x="-55595775" y="3982375"/>
            <a:chExt cx="319025" cy="319250"/>
          </a:xfrm>
        </p:grpSpPr>
        <p:sp>
          <p:nvSpPr>
            <p:cNvPr id="417" name="Google Shape;417;p1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 name="Google Shape;423;p15"/>
          <p:cNvSpPr txBox="1"/>
          <p:nvPr/>
        </p:nvSpPr>
        <p:spPr>
          <a:xfrm>
            <a:off x="1053513" y="4248925"/>
            <a:ext cx="12210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Vidaloka"/>
                <a:ea typeface="Vidaloka"/>
                <a:cs typeface="Vidaloka"/>
                <a:sym typeface="Vidaloka"/>
              </a:rPr>
              <a:t>75%</a:t>
            </a:r>
            <a:endParaRPr b="0" i="0" sz="2400" u="none" cap="none" strike="noStrike">
              <a:solidFill>
                <a:schemeClr val="accent1"/>
              </a:solidFill>
              <a:latin typeface="Vidaloka"/>
              <a:ea typeface="Vidaloka"/>
              <a:cs typeface="Vidaloka"/>
              <a:sym typeface="Vidaloka"/>
            </a:endParaRPr>
          </a:p>
        </p:txBody>
      </p:sp>
      <p:sp>
        <p:nvSpPr>
          <p:cNvPr id="424" name="Google Shape;424;p15"/>
          <p:cNvSpPr txBox="1"/>
          <p:nvPr/>
        </p:nvSpPr>
        <p:spPr>
          <a:xfrm flipH="1">
            <a:off x="5025850" y="1132350"/>
            <a:ext cx="2769900" cy="357000"/>
          </a:xfrm>
          <a:prstGeom prst="rect">
            <a:avLst/>
          </a:prstGeom>
          <a:noFill/>
          <a:ln>
            <a:noFill/>
          </a:ln>
        </p:spPr>
        <p:txBody>
          <a:bodyPr anchorCtr="0" anchor="ctr" bIns="91425" lIns="91425" spcFirstLastPara="1" rIns="53100"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Age</a:t>
            </a:r>
            <a:endParaRPr b="0" i="0" sz="2400" u="none" cap="none" strike="noStrike">
              <a:solidFill>
                <a:schemeClr val="dk1"/>
              </a:solidFill>
              <a:latin typeface="Vidaloka"/>
              <a:ea typeface="Vidaloka"/>
              <a:cs typeface="Vidaloka"/>
              <a:sym typeface="Vidaloka"/>
            </a:endParaRPr>
          </a:p>
        </p:txBody>
      </p:sp>
      <p:sp>
        <p:nvSpPr>
          <p:cNvPr id="425" name="Google Shape;425;p15"/>
          <p:cNvSpPr txBox="1"/>
          <p:nvPr/>
        </p:nvSpPr>
        <p:spPr>
          <a:xfrm flipH="1">
            <a:off x="1179550" y="1132350"/>
            <a:ext cx="2769900" cy="357000"/>
          </a:xfrm>
          <a:prstGeom prst="rect">
            <a:avLst/>
          </a:prstGeom>
          <a:noFill/>
          <a:ln>
            <a:noFill/>
          </a:ln>
        </p:spPr>
        <p:txBody>
          <a:bodyPr anchorCtr="0" anchor="ctr" bIns="91425" lIns="91425" spcFirstLastPara="1" rIns="53100"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Gender</a:t>
            </a:r>
            <a:endParaRPr b="0" i="0" sz="2400" u="none" cap="none" strike="noStrike">
              <a:solidFill>
                <a:schemeClr val="dk1"/>
              </a:solidFill>
              <a:latin typeface="Vidaloka"/>
              <a:ea typeface="Vidaloka"/>
              <a:cs typeface="Vidaloka"/>
              <a:sym typeface="Vidaloka"/>
            </a:endParaRPr>
          </a:p>
        </p:txBody>
      </p:sp>
      <p:grpSp>
        <p:nvGrpSpPr>
          <p:cNvPr id="426" name="Google Shape;426;p15"/>
          <p:cNvGrpSpPr/>
          <p:nvPr/>
        </p:nvGrpSpPr>
        <p:grpSpPr>
          <a:xfrm>
            <a:off x="1559138" y="2281088"/>
            <a:ext cx="177600" cy="1857237"/>
            <a:chOff x="1559138" y="2281088"/>
            <a:chExt cx="177600" cy="1857237"/>
          </a:xfrm>
        </p:grpSpPr>
        <p:sp>
          <p:nvSpPr>
            <p:cNvPr id="427" name="Google Shape;427;p15"/>
            <p:cNvSpPr/>
            <p:nvPr/>
          </p:nvSpPr>
          <p:spPr>
            <a:xfrm>
              <a:off x="1559138" y="260066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5"/>
            <p:cNvSpPr/>
            <p:nvPr/>
          </p:nvSpPr>
          <p:spPr>
            <a:xfrm>
              <a:off x="1559138" y="2940688"/>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5"/>
            <p:cNvSpPr/>
            <p:nvPr/>
          </p:nvSpPr>
          <p:spPr>
            <a:xfrm>
              <a:off x="1559138"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5"/>
            <p:cNvSpPr/>
            <p:nvPr/>
          </p:nvSpPr>
          <p:spPr>
            <a:xfrm>
              <a:off x="1559138"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5"/>
            <p:cNvSpPr/>
            <p:nvPr/>
          </p:nvSpPr>
          <p:spPr>
            <a:xfrm>
              <a:off x="1559138"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5"/>
            <p:cNvSpPr/>
            <p:nvPr/>
          </p:nvSpPr>
          <p:spPr>
            <a:xfrm>
              <a:off x="1559138"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3" name="Google Shape;433;p15"/>
          <p:cNvGrpSpPr/>
          <p:nvPr/>
        </p:nvGrpSpPr>
        <p:grpSpPr>
          <a:xfrm>
            <a:off x="3373363" y="2281088"/>
            <a:ext cx="177600" cy="1857237"/>
            <a:chOff x="3373363" y="2281088"/>
            <a:chExt cx="177600" cy="1857237"/>
          </a:xfrm>
        </p:grpSpPr>
        <p:sp>
          <p:nvSpPr>
            <p:cNvPr id="434" name="Google Shape;434;p15"/>
            <p:cNvSpPr/>
            <p:nvPr/>
          </p:nvSpPr>
          <p:spPr>
            <a:xfrm>
              <a:off x="3373363" y="2600663"/>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5"/>
            <p:cNvSpPr/>
            <p:nvPr/>
          </p:nvSpPr>
          <p:spPr>
            <a:xfrm>
              <a:off x="3373363" y="29406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5"/>
            <p:cNvSpPr/>
            <p:nvPr/>
          </p:nvSpPr>
          <p:spPr>
            <a:xfrm>
              <a:off x="3373363"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5"/>
            <p:cNvSpPr/>
            <p:nvPr/>
          </p:nvSpPr>
          <p:spPr>
            <a:xfrm>
              <a:off x="3373363"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5"/>
            <p:cNvSpPr/>
            <p:nvPr/>
          </p:nvSpPr>
          <p:spPr>
            <a:xfrm>
              <a:off x="3373363"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5"/>
            <p:cNvSpPr/>
            <p:nvPr/>
          </p:nvSpPr>
          <p:spPr>
            <a:xfrm>
              <a:off x="3373363"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6"/>
          <p:cNvSpPr txBox="1"/>
          <p:nvPr>
            <p:ph type="title"/>
          </p:nvPr>
        </p:nvSpPr>
        <p:spPr>
          <a:xfrm>
            <a:off x="1043725" y="1185550"/>
            <a:ext cx="3123000" cy="201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A picture always reinforces the concept</a:t>
            </a:r>
            <a:endParaRPr/>
          </a:p>
        </p:txBody>
      </p:sp>
      <p:sp>
        <p:nvSpPr>
          <p:cNvPr id="445" name="Google Shape;445;p16"/>
          <p:cNvSpPr txBox="1"/>
          <p:nvPr>
            <p:ph idx="1" type="subTitle"/>
          </p:nvPr>
        </p:nvSpPr>
        <p:spPr>
          <a:xfrm>
            <a:off x="1043725" y="3360938"/>
            <a:ext cx="3013500" cy="78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1400"/>
              <a:buNone/>
            </a:pPr>
            <a:r>
              <a:rPr lang="en"/>
              <a:t>Images reveal large amounts of data, so remember: use and image instead of long texts</a:t>
            </a:r>
            <a:endParaRPr/>
          </a:p>
        </p:txBody>
      </p:sp>
      <p:pic>
        <p:nvPicPr>
          <p:cNvPr id="446" name="Google Shape;446;p16"/>
          <p:cNvPicPr preferRelativeResize="0"/>
          <p:nvPr/>
        </p:nvPicPr>
        <p:blipFill rotWithShape="1">
          <a:blip r:embed="rId3">
            <a:alphaModFix/>
          </a:blip>
          <a:srcRect b="0" l="337" r="347" t="0"/>
          <a:stretch/>
        </p:blipFill>
        <p:spPr>
          <a:xfrm>
            <a:off x="4931700" y="1054650"/>
            <a:ext cx="3013500" cy="30342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
          <p:cNvSpPr txBox="1"/>
          <p:nvPr>
            <p:ph type="title"/>
          </p:nvPr>
        </p:nvSpPr>
        <p:spPr>
          <a:xfrm>
            <a:off x="2233950" y="802639"/>
            <a:ext cx="4676100" cy="49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Project’s idea description</a:t>
            </a:r>
            <a:endParaRPr/>
          </a:p>
        </p:txBody>
      </p:sp>
      <p:sp>
        <p:nvSpPr>
          <p:cNvPr id="257" name="Google Shape;257;p2"/>
          <p:cNvSpPr txBox="1"/>
          <p:nvPr>
            <p:ph idx="1" type="subTitle"/>
          </p:nvPr>
        </p:nvSpPr>
        <p:spPr>
          <a:xfrm>
            <a:off x="415636" y="1495707"/>
            <a:ext cx="8728364" cy="3273719"/>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800"/>
              <a:buFont typeface="Arial"/>
              <a:buChar char="•"/>
            </a:pPr>
            <a:r>
              <a:rPr lang="en" sz="1800"/>
              <a:t>The goal of our project is to create an application designed to make it easier for students to communicate between them giving a better academic experience to everyone. </a:t>
            </a:r>
            <a:endParaRPr/>
          </a:p>
          <a:p>
            <a:pPr indent="-342900" lvl="0" marL="342900" rtl="0" algn="l">
              <a:lnSpc>
                <a:spcPct val="100000"/>
              </a:lnSpc>
              <a:spcBef>
                <a:spcPts val="1200"/>
              </a:spcBef>
              <a:spcAft>
                <a:spcPts val="0"/>
              </a:spcAft>
              <a:buSzPts val="1800"/>
              <a:buFont typeface="Arial"/>
              <a:buChar char="•"/>
            </a:pPr>
            <a:r>
              <a:rPr lang="en" sz="1800"/>
              <a:t>The platform will have different rooms that students are divided based on every subject which allows students of the same class to get to know each other and to talk about specific subject information, via text or </a:t>
            </a:r>
            <a:r>
              <a:rPr lang="en" sz="1800"/>
              <a:t>video calls</a:t>
            </a:r>
            <a:r>
              <a:rPr lang="en" sz="1800"/>
              <a:t>.</a:t>
            </a:r>
            <a:endParaRPr/>
          </a:p>
          <a:p>
            <a:pPr indent="-342900" lvl="0" marL="342900" rtl="0" algn="l">
              <a:lnSpc>
                <a:spcPct val="100000"/>
              </a:lnSpc>
              <a:spcBef>
                <a:spcPts val="1200"/>
              </a:spcBef>
              <a:spcAft>
                <a:spcPts val="1200"/>
              </a:spcAft>
              <a:buSzPts val="1800"/>
              <a:buFont typeface="Arial"/>
              <a:buChar char="•"/>
            </a:pPr>
            <a:r>
              <a:rPr lang="en" sz="1800"/>
              <a:t>The idea behind this project is to avoid that difficult transition to college that some people go through and to reduce the struggles that university can bring.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7"/>
          <p:cNvSpPr txBox="1"/>
          <p:nvPr>
            <p:ph type="title"/>
          </p:nvPr>
        </p:nvSpPr>
        <p:spPr>
          <a:xfrm>
            <a:off x="713225" y="445025"/>
            <a:ext cx="6655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Your can use three columns</a:t>
            </a:r>
            <a:endParaRPr/>
          </a:p>
        </p:txBody>
      </p:sp>
      <p:sp>
        <p:nvSpPr>
          <p:cNvPr id="452" name="Google Shape;452;p17"/>
          <p:cNvSpPr txBox="1"/>
          <p:nvPr>
            <p:ph idx="1" type="subTitle"/>
          </p:nvPr>
        </p:nvSpPr>
        <p:spPr>
          <a:xfrm>
            <a:off x="3509000" y="2636125"/>
            <a:ext cx="21261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Venus</a:t>
            </a:r>
            <a:endParaRPr/>
          </a:p>
        </p:txBody>
      </p:sp>
      <p:sp>
        <p:nvSpPr>
          <p:cNvPr id="453" name="Google Shape;453;p17"/>
          <p:cNvSpPr txBox="1"/>
          <p:nvPr>
            <p:ph idx="2" type="subTitle"/>
          </p:nvPr>
        </p:nvSpPr>
        <p:spPr>
          <a:xfrm>
            <a:off x="3509025" y="2976125"/>
            <a:ext cx="2126100" cy="81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Venus has a beautiful name and is the second planet</a:t>
            </a:r>
            <a:endParaRPr/>
          </a:p>
        </p:txBody>
      </p:sp>
      <p:sp>
        <p:nvSpPr>
          <p:cNvPr id="454" name="Google Shape;454;p17"/>
          <p:cNvSpPr txBox="1"/>
          <p:nvPr>
            <p:ph idx="3" type="subTitle"/>
          </p:nvPr>
        </p:nvSpPr>
        <p:spPr>
          <a:xfrm>
            <a:off x="953025" y="2636125"/>
            <a:ext cx="21261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Mars</a:t>
            </a:r>
            <a:endParaRPr/>
          </a:p>
        </p:txBody>
      </p:sp>
      <p:sp>
        <p:nvSpPr>
          <p:cNvPr id="455" name="Google Shape;455;p17"/>
          <p:cNvSpPr txBox="1"/>
          <p:nvPr>
            <p:ph idx="4" type="subTitle"/>
          </p:nvPr>
        </p:nvSpPr>
        <p:spPr>
          <a:xfrm>
            <a:off x="953125" y="2976125"/>
            <a:ext cx="2126100" cy="81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Mars is actually a cold place. It’s full of iron oxide dust</a:t>
            </a:r>
            <a:endParaRPr/>
          </a:p>
        </p:txBody>
      </p:sp>
      <p:sp>
        <p:nvSpPr>
          <p:cNvPr id="456" name="Google Shape;456;p17"/>
          <p:cNvSpPr txBox="1"/>
          <p:nvPr>
            <p:ph idx="5" type="subTitle"/>
          </p:nvPr>
        </p:nvSpPr>
        <p:spPr>
          <a:xfrm>
            <a:off x="6064875" y="2636125"/>
            <a:ext cx="21261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Mercury</a:t>
            </a:r>
            <a:endParaRPr/>
          </a:p>
        </p:txBody>
      </p:sp>
      <p:sp>
        <p:nvSpPr>
          <p:cNvPr id="457" name="Google Shape;457;p17"/>
          <p:cNvSpPr txBox="1"/>
          <p:nvPr>
            <p:ph idx="6" type="subTitle"/>
          </p:nvPr>
        </p:nvSpPr>
        <p:spPr>
          <a:xfrm>
            <a:off x="6064875" y="2976125"/>
            <a:ext cx="2126100" cy="81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Mercury it’s the closest planet to the Sun and the smallest </a:t>
            </a:r>
            <a:endParaRPr/>
          </a:p>
        </p:txBody>
      </p:sp>
      <p:grpSp>
        <p:nvGrpSpPr>
          <p:cNvPr id="458" name="Google Shape;458;p17"/>
          <p:cNvGrpSpPr/>
          <p:nvPr/>
        </p:nvGrpSpPr>
        <p:grpSpPr>
          <a:xfrm>
            <a:off x="4380042" y="2088175"/>
            <a:ext cx="384058" cy="383811"/>
            <a:chOff x="-61351725" y="3372400"/>
            <a:chExt cx="310350" cy="310150"/>
          </a:xfrm>
        </p:grpSpPr>
        <p:sp>
          <p:nvSpPr>
            <p:cNvPr id="459" name="Google Shape;459;p1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 name="Google Shape;462;p17"/>
          <p:cNvGrpSpPr/>
          <p:nvPr/>
        </p:nvGrpSpPr>
        <p:grpSpPr>
          <a:xfrm>
            <a:off x="1820645" y="2087544"/>
            <a:ext cx="390864" cy="385048"/>
            <a:chOff x="-60991775" y="3376900"/>
            <a:chExt cx="315850" cy="311150"/>
          </a:xfrm>
        </p:grpSpPr>
        <p:sp>
          <p:nvSpPr>
            <p:cNvPr id="463" name="Google Shape;463;p1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 name="Google Shape;466;p17"/>
          <p:cNvGrpSpPr/>
          <p:nvPr/>
        </p:nvGrpSpPr>
        <p:grpSpPr>
          <a:xfrm>
            <a:off x="6909320" y="2115586"/>
            <a:ext cx="437214" cy="357006"/>
            <a:chOff x="3860400" y="3254050"/>
            <a:chExt cx="296175" cy="241825"/>
          </a:xfrm>
        </p:grpSpPr>
        <p:sp>
          <p:nvSpPr>
            <p:cNvPr id="467" name="Google Shape;467;p1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This is a timeline</a:t>
            </a:r>
            <a:endParaRPr/>
          </a:p>
        </p:txBody>
      </p:sp>
      <p:sp>
        <p:nvSpPr>
          <p:cNvPr id="479" name="Google Shape;479;p18"/>
          <p:cNvSpPr txBox="1"/>
          <p:nvPr/>
        </p:nvSpPr>
        <p:spPr>
          <a:xfrm>
            <a:off x="6715375" y="1913375"/>
            <a:ext cx="17229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Mars is actually a very cold place</a:t>
            </a:r>
            <a:endParaRPr b="0" i="0" sz="1400" u="none" cap="none" strike="noStrike">
              <a:solidFill>
                <a:schemeClr val="dk1"/>
              </a:solidFill>
              <a:latin typeface="Lato"/>
              <a:ea typeface="Lato"/>
              <a:cs typeface="Lato"/>
              <a:sym typeface="Lato"/>
            </a:endParaRPr>
          </a:p>
        </p:txBody>
      </p:sp>
      <p:sp>
        <p:nvSpPr>
          <p:cNvPr id="480" name="Google Shape;480;p18"/>
          <p:cNvSpPr txBox="1"/>
          <p:nvPr/>
        </p:nvSpPr>
        <p:spPr>
          <a:xfrm>
            <a:off x="2725175" y="1913375"/>
            <a:ext cx="17229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100"/>
              <a:buFont typeface="Arial"/>
              <a:buNone/>
            </a:pPr>
            <a:r>
              <a:rPr b="0" i="0" lang="en" sz="1400" u="none" cap="none" strike="noStrike">
                <a:solidFill>
                  <a:schemeClr val="dk1"/>
                </a:solidFill>
                <a:latin typeface="Lato"/>
                <a:ea typeface="Lato"/>
                <a:cs typeface="Lato"/>
                <a:sym typeface="Lato"/>
              </a:rPr>
              <a:t>It’s a gas giant and the biggest planet</a:t>
            </a:r>
            <a:endParaRPr b="0" i="0" sz="1400" u="none" cap="none" strike="noStrike">
              <a:solidFill>
                <a:schemeClr val="dk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481" name="Google Shape;481;p18"/>
          <p:cNvSpPr txBox="1"/>
          <p:nvPr/>
        </p:nvSpPr>
        <p:spPr>
          <a:xfrm>
            <a:off x="4712150" y="3541975"/>
            <a:ext cx="17229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Neptune</a:t>
            </a:r>
            <a:endParaRPr b="0" i="0" sz="2400" u="none" cap="none" strike="noStrike">
              <a:solidFill>
                <a:schemeClr val="dk1"/>
              </a:solidFill>
              <a:latin typeface="Vidaloka"/>
              <a:ea typeface="Vidaloka"/>
              <a:cs typeface="Vidaloka"/>
              <a:sym typeface="Vidaloka"/>
            </a:endParaRPr>
          </a:p>
        </p:txBody>
      </p:sp>
      <p:sp>
        <p:nvSpPr>
          <p:cNvPr id="482" name="Google Shape;482;p18"/>
          <p:cNvSpPr txBox="1"/>
          <p:nvPr/>
        </p:nvSpPr>
        <p:spPr>
          <a:xfrm>
            <a:off x="4712150" y="3881975"/>
            <a:ext cx="17229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Neptune is the farthest planet</a:t>
            </a:r>
            <a:endParaRPr b="0" i="0" sz="1400" u="none" cap="none" strike="noStrike">
              <a:solidFill>
                <a:schemeClr val="dk1"/>
              </a:solidFill>
              <a:latin typeface="Lato"/>
              <a:ea typeface="Lato"/>
              <a:cs typeface="Lato"/>
              <a:sym typeface="Lato"/>
            </a:endParaRPr>
          </a:p>
        </p:txBody>
      </p:sp>
      <p:sp>
        <p:nvSpPr>
          <p:cNvPr id="483" name="Google Shape;483;p18"/>
          <p:cNvSpPr txBox="1"/>
          <p:nvPr/>
        </p:nvSpPr>
        <p:spPr>
          <a:xfrm>
            <a:off x="705725" y="3541975"/>
            <a:ext cx="17229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Mercury</a:t>
            </a:r>
            <a:endParaRPr b="0" i="0" sz="2400" u="none" cap="none" strike="noStrike">
              <a:solidFill>
                <a:schemeClr val="dk1"/>
              </a:solidFill>
              <a:latin typeface="Vidaloka"/>
              <a:ea typeface="Vidaloka"/>
              <a:cs typeface="Vidaloka"/>
              <a:sym typeface="Vidaloka"/>
            </a:endParaRPr>
          </a:p>
        </p:txBody>
      </p:sp>
      <p:sp>
        <p:nvSpPr>
          <p:cNvPr id="484" name="Google Shape;484;p18"/>
          <p:cNvSpPr txBox="1"/>
          <p:nvPr/>
        </p:nvSpPr>
        <p:spPr>
          <a:xfrm>
            <a:off x="705725" y="3881975"/>
            <a:ext cx="17229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Is the closest planet to the Sun</a:t>
            </a:r>
            <a:endParaRPr b="0" i="0" sz="1400" u="none" cap="none" strike="noStrike">
              <a:solidFill>
                <a:schemeClr val="dk1"/>
              </a:solidFill>
              <a:latin typeface="Lato"/>
              <a:ea typeface="Lato"/>
              <a:cs typeface="Lato"/>
              <a:sym typeface="Lato"/>
            </a:endParaRPr>
          </a:p>
        </p:txBody>
      </p:sp>
      <p:grpSp>
        <p:nvGrpSpPr>
          <p:cNvPr id="485" name="Google Shape;485;p18"/>
          <p:cNvGrpSpPr/>
          <p:nvPr/>
        </p:nvGrpSpPr>
        <p:grpSpPr>
          <a:xfrm>
            <a:off x="1061626" y="2700425"/>
            <a:ext cx="7013349" cy="667500"/>
            <a:chOff x="1061626" y="2700425"/>
            <a:chExt cx="7013349" cy="667500"/>
          </a:xfrm>
        </p:grpSpPr>
        <p:cxnSp>
          <p:nvCxnSpPr>
            <p:cNvPr id="486" name="Google Shape;486;p18"/>
            <p:cNvCxnSpPr>
              <a:stCxn id="487" idx="3"/>
              <a:endCxn id="488" idx="1"/>
            </p:cNvCxnSpPr>
            <p:nvPr/>
          </p:nvCxnSpPr>
          <p:spPr>
            <a:xfrm>
              <a:off x="2072626" y="3034175"/>
              <a:ext cx="1006800" cy="0"/>
            </a:xfrm>
            <a:prstGeom prst="straightConnector1">
              <a:avLst/>
            </a:prstGeom>
            <a:noFill/>
            <a:ln cap="flat" cmpd="sng" w="28575">
              <a:solidFill>
                <a:schemeClr val="accent2"/>
              </a:solidFill>
              <a:prstDash val="solid"/>
              <a:round/>
              <a:headEnd len="sm" w="sm" type="none"/>
              <a:tailEnd len="sm" w="sm" type="none"/>
            </a:ln>
          </p:spPr>
        </p:cxnSp>
        <p:cxnSp>
          <p:nvCxnSpPr>
            <p:cNvPr id="489" name="Google Shape;489;p18"/>
            <p:cNvCxnSpPr>
              <a:stCxn id="488" idx="3"/>
              <a:endCxn id="490" idx="1"/>
            </p:cNvCxnSpPr>
            <p:nvPr/>
          </p:nvCxnSpPr>
          <p:spPr>
            <a:xfrm>
              <a:off x="4061175" y="3034175"/>
              <a:ext cx="1021500" cy="0"/>
            </a:xfrm>
            <a:prstGeom prst="straightConnector1">
              <a:avLst/>
            </a:prstGeom>
            <a:noFill/>
            <a:ln cap="flat" cmpd="sng" w="28575">
              <a:solidFill>
                <a:schemeClr val="accent2"/>
              </a:solidFill>
              <a:prstDash val="solid"/>
              <a:round/>
              <a:headEnd len="sm" w="sm" type="none"/>
              <a:tailEnd len="sm" w="sm" type="none"/>
            </a:ln>
          </p:spPr>
        </p:cxnSp>
        <p:cxnSp>
          <p:nvCxnSpPr>
            <p:cNvPr id="491" name="Google Shape;491;p18"/>
            <p:cNvCxnSpPr>
              <a:stCxn id="490" idx="3"/>
              <a:endCxn id="492" idx="1"/>
            </p:cNvCxnSpPr>
            <p:nvPr/>
          </p:nvCxnSpPr>
          <p:spPr>
            <a:xfrm>
              <a:off x="6064400" y="3034175"/>
              <a:ext cx="1014300" cy="0"/>
            </a:xfrm>
            <a:prstGeom prst="straightConnector1">
              <a:avLst/>
            </a:prstGeom>
            <a:noFill/>
            <a:ln cap="flat" cmpd="sng" w="28575">
              <a:solidFill>
                <a:schemeClr val="accent2"/>
              </a:solidFill>
              <a:prstDash val="solid"/>
              <a:round/>
              <a:headEnd len="sm" w="sm" type="none"/>
              <a:tailEnd len="sm" w="sm" type="none"/>
            </a:ln>
          </p:spPr>
        </p:cxnSp>
        <p:sp>
          <p:nvSpPr>
            <p:cNvPr id="487" name="Google Shape;487;p18"/>
            <p:cNvSpPr txBox="1"/>
            <p:nvPr/>
          </p:nvSpPr>
          <p:spPr>
            <a:xfrm>
              <a:off x="1061626" y="2700425"/>
              <a:ext cx="1011000" cy="66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Vidaloka"/>
                  <a:ea typeface="Vidaloka"/>
                  <a:cs typeface="Vidaloka"/>
                  <a:sym typeface="Vidaloka"/>
                </a:rPr>
                <a:t>01</a:t>
              </a:r>
              <a:endParaRPr b="0" i="0" sz="3500" u="none" cap="none" strike="noStrike">
                <a:solidFill>
                  <a:schemeClr val="accent1"/>
                </a:solidFill>
                <a:latin typeface="Vidaloka"/>
                <a:ea typeface="Vidaloka"/>
                <a:cs typeface="Vidaloka"/>
                <a:sym typeface="Vidaloka"/>
              </a:endParaRPr>
            </a:p>
          </p:txBody>
        </p:sp>
        <p:sp>
          <p:nvSpPr>
            <p:cNvPr id="488" name="Google Shape;488;p18"/>
            <p:cNvSpPr txBox="1"/>
            <p:nvPr/>
          </p:nvSpPr>
          <p:spPr>
            <a:xfrm>
              <a:off x="3079575" y="2700425"/>
              <a:ext cx="981600" cy="66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Vidaloka"/>
                  <a:ea typeface="Vidaloka"/>
                  <a:cs typeface="Vidaloka"/>
                  <a:sym typeface="Vidaloka"/>
                </a:rPr>
                <a:t>02</a:t>
              </a:r>
              <a:endParaRPr b="0" i="0" sz="3500" u="none" cap="none" strike="noStrike">
                <a:solidFill>
                  <a:schemeClr val="accent1"/>
                </a:solidFill>
                <a:latin typeface="Vidaloka"/>
                <a:ea typeface="Vidaloka"/>
                <a:cs typeface="Vidaloka"/>
                <a:sym typeface="Vidaloka"/>
              </a:endParaRPr>
            </a:p>
          </p:txBody>
        </p:sp>
        <p:sp>
          <p:nvSpPr>
            <p:cNvPr id="490" name="Google Shape;490;p18"/>
            <p:cNvSpPr txBox="1"/>
            <p:nvPr/>
          </p:nvSpPr>
          <p:spPr>
            <a:xfrm>
              <a:off x="5082800" y="2700425"/>
              <a:ext cx="981600" cy="66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Vidaloka"/>
                  <a:ea typeface="Vidaloka"/>
                  <a:cs typeface="Vidaloka"/>
                  <a:sym typeface="Vidaloka"/>
                </a:rPr>
                <a:t>03</a:t>
              </a:r>
              <a:endParaRPr b="0" i="0" sz="3500" u="none" cap="none" strike="noStrike">
                <a:solidFill>
                  <a:schemeClr val="accent1"/>
                </a:solidFill>
                <a:latin typeface="Vidaloka"/>
                <a:ea typeface="Vidaloka"/>
                <a:cs typeface="Vidaloka"/>
                <a:sym typeface="Vidaloka"/>
              </a:endParaRPr>
            </a:p>
          </p:txBody>
        </p:sp>
        <p:sp>
          <p:nvSpPr>
            <p:cNvPr id="492" name="Google Shape;492;p18"/>
            <p:cNvSpPr txBox="1"/>
            <p:nvPr/>
          </p:nvSpPr>
          <p:spPr>
            <a:xfrm>
              <a:off x="7078675" y="2700425"/>
              <a:ext cx="996300" cy="66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Vidaloka"/>
                  <a:ea typeface="Vidaloka"/>
                  <a:cs typeface="Vidaloka"/>
                  <a:sym typeface="Vidaloka"/>
                </a:rPr>
                <a:t>04</a:t>
              </a:r>
              <a:endParaRPr b="0" i="0" sz="3500" u="none" cap="none" strike="noStrike">
                <a:solidFill>
                  <a:schemeClr val="accent1"/>
                </a:solidFill>
                <a:latin typeface="Vidaloka"/>
                <a:ea typeface="Vidaloka"/>
                <a:cs typeface="Vidaloka"/>
                <a:sym typeface="Vidaloka"/>
              </a:endParaRPr>
            </a:p>
          </p:txBody>
        </p:sp>
      </p:grpSp>
      <p:sp>
        <p:nvSpPr>
          <p:cNvPr id="493" name="Google Shape;493;p18"/>
          <p:cNvSpPr txBox="1"/>
          <p:nvPr/>
        </p:nvSpPr>
        <p:spPr>
          <a:xfrm>
            <a:off x="2725175" y="1540525"/>
            <a:ext cx="17229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Jupiter</a:t>
            </a:r>
            <a:endParaRPr b="0" i="0" sz="2400" u="none" cap="none" strike="noStrike">
              <a:solidFill>
                <a:schemeClr val="dk1"/>
              </a:solidFill>
              <a:latin typeface="Vidaloka"/>
              <a:ea typeface="Vidaloka"/>
              <a:cs typeface="Vidaloka"/>
              <a:sym typeface="Vidaloka"/>
            </a:endParaRPr>
          </a:p>
        </p:txBody>
      </p:sp>
      <p:sp>
        <p:nvSpPr>
          <p:cNvPr id="494" name="Google Shape;494;p18"/>
          <p:cNvSpPr txBox="1"/>
          <p:nvPr/>
        </p:nvSpPr>
        <p:spPr>
          <a:xfrm>
            <a:off x="6715375" y="1559075"/>
            <a:ext cx="17229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Mars</a:t>
            </a:r>
            <a:endParaRPr b="0" i="0" sz="2400" u="none" cap="none" strike="noStrike">
              <a:solidFill>
                <a:schemeClr val="dk1"/>
              </a:solidFill>
              <a:latin typeface="Vidaloka"/>
              <a:ea typeface="Vidaloka"/>
              <a:cs typeface="Vidaloka"/>
              <a:sym typeface="Vidalok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This is a table</a:t>
            </a:r>
            <a:endParaRPr/>
          </a:p>
        </p:txBody>
      </p:sp>
      <p:graphicFrame>
        <p:nvGraphicFramePr>
          <p:cNvPr id="500" name="Google Shape;500;p19"/>
          <p:cNvGraphicFramePr/>
          <p:nvPr/>
        </p:nvGraphicFramePr>
        <p:xfrm>
          <a:off x="1817563" y="1529275"/>
          <a:ext cx="3000000" cy="3000000"/>
        </p:xfrm>
        <a:graphic>
          <a:graphicData uri="http://schemas.openxmlformats.org/drawingml/2006/table">
            <a:tbl>
              <a:tblPr>
                <a:noFill/>
                <a:tableStyleId>{99B1E5F0-6232-4D3A-AE3D-37572E979879}</a:tableStyleId>
              </a:tblPr>
              <a:tblGrid>
                <a:gridCol w="1430375"/>
                <a:gridCol w="1207100"/>
                <a:gridCol w="1207100"/>
                <a:gridCol w="1207100"/>
              </a:tblGrid>
              <a:tr h="407200">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 sz="2400" u="none" cap="none" strike="noStrike">
                          <a:solidFill>
                            <a:schemeClr val="dk1"/>
                          </a:solidFill>
                          <a:latin typeface="Vidaloka"/>
                          <a:ea typeface="Vidaloka"/>
                          <a:cs typeface="Vidaloka"/>
                          <a:sym typeface="Vidaloka"/>
                        </a:rPr>
                        <a:t>Mars</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2400" u="none" cap="none" strike="noStrike">
                          <a:solidFill>
                            <a:schemeClr val="dk1"/>
                          </a:solidFill>
                          <a:latin typeface="Vidaloka"/>
                          <a:ea typeface="Vidaloka"/>
                          <a:cs typeface="Vidaloka"/>
                          <a:sym typeface="Vidaloka"/>
                        </a:rPr>
                        <a:t>Venus</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2400" u="none" cap="none" strike="noStrike">
                          <a:solidFill>
                            <a:schemeClr val="dk1"/>
                          </a:solidFill>
                          <a:latin typeface="Vidaloka"/>
                          <a:ea typeface="Vidaloka"/>
                          <a:cs typeface="Vidaloka"/>
                          <a:sym typeface="Vidaloka"/>
                        </a:rPr>
                        <a:t>Jupiter</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marR="0" rtl="0" algn="ctr">
                        <a:lnSpc>
                          <a:spcPct val="100000"/>
                        </a:lnSpc>
                        <a:spcBef>
                          <a:spcPts val="0"/>
                        </a:spcBef>
                        <a:spcAft>
                          <a:spcPts val="0"/>
                        </a:spcAft>
                        <a:buClr>
                          <a:srgbClr val="000000"/>
                        </a:buClr>
                        <a:buSzPts val="2400"/>
                        <a:buFont typeface="Arial"/>
                        <a:buNone/>
                      </a:pPr>
                      <a:r>
                        <a:rPr lang="en" sz="2400" u="none" cap="none" strike="noStrike">
                          <a:solidFill>
                            <a:schemeClr val="dk1"/>
                          </a:solidFill>
                          <a:latin typeface="Vidaloka"/>
                          <a:ea typeface="Vidaloka"/>
                          <a:cs typeface="Vidaloka"/>
                          <a:sym typeface="Vidaloka"/>
                        </a:rPr>
                        <a:t>Task 1</a:t>
                      </a:r>
                      <a:endParaRPr sz="2400" u="none" cap="none" strike="noStrike">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marR="0" rtl="0" algn="ctr">
                        <a:lnSpc>
                          <a:spcPct val="100000"/>
                        </a:lnSpc>
                        <a:spcBef>
                          <a:spcPts val="0"/>
                        </a:spcBef>
                        <a:spcAft>
                          <a:spcPts val="0"/>
                        </a:spcAft>
                        <a:buClr>
                          <a:srgbClr val="000000"/>
                        </a:buClr>
                        <a:buSzPts val="2400"/>
                        <a:buFont typeface="Arial"/>
                        <a:buNone/>
                      </a:pPr>
                      <a:r>
                        <a:rPr lang="en" sz="2400" u="none" cap="none" strike="noStrike">
                          <a:solidFill>
                            <a:schemeClr val="dk1"/>
                          </a:solidFill>
                          <a:latin typeface="Vidaloka"/>
                          <a:ea typeface="Vidaloka"/>
                          <a:cs typeface="Vidaloka"/>
                          <a:sym typeface="Vidaloka"/>
                        </a:rPr>
                        <a:t>Task 2</a:t>
                      </a:r>
                      <a:endParaRPr sz="2400" u="none" cap="none" strike="noStrike">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marR="0" rtl="0" algn="ctr">
                        <a:lnSpc>
                          <a:spcPct val="100000"/>
                        </a:lnSpc>
                        <a:spcBef>
                          <a:spcPts val="0"/>
                        </a:spcBef>
                        <a:spcAft>
                          <a:spcPts val="0"/>
                        </a:spcAft>
                        <a:buClr>
                          <a:srgbClr val="000000"/>
                        </a:buClr>
                        <a:buSzPts val="2400"/>
                        <a:buFont typeface="Arial"/>
                        <a:buNone/>
                      </a:pPr>
                      <a:r>
                        <a:rPr lang="en" sz="2400" u="none" cap="none" strike="noStrike">
                          <a:solidFill>
                            <a:schemeClr val="dk1"/>
                          </a:solidFill>
                          <a:latin typeface="Vidaloka"/>
                          <a:ea typeface="Vidaloka"/>
                          <a:cs typeface="Vidaloka"/>
                          <a:sym typeface="Vidaloka"/>
                        </a:rPr>
                        <a:t>Task 3</a:t>
                      </a:r>
                      <a:endParaRPr sz="2400" u="none" cap="none" strike="noStrike">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marR="0" rtl="0" algn="ctr">
                        <a:lnSpc>
                          <a:spcPct val="100000"/>
                        </a:lnSpc>
                        <a:spcBef>
                          <a:spcPts val="0"/>
                        </a:spcBef>
                        <a:spcAft>
                          <a:spcPts val="0"/>
                        </a:spcAft>
                        <a:buClr>
                          <a:srgbClr val="000000"/>
                        </a:buClr>
                        <a:buSzPts val="2400"/>
                        <a:buFont typeface="Arial"/>
                        <a:buNone/>
                      </a:pPr>
                      <a:r>
                        <a:rPr lang="en" sz="2400" u="none" cap="none" strike="noStrike">
                          <a:solidFill>
                            <a:schemeClr val="dk1"/>
                          </a:solidFill>
                          <a:latin typeface="Vidaloka"/>
                          <a:ea typeface="Vidaloka"/>
                          <a:cs typeface="Vidaloka"/>
                          <a:sym typeface="Vidaloka"/>
                        </a:rPr>
                        <a:t>Task 4</a:t>
                      </a:r>
                      <a:endParaRPr sz="2400" u="none" cap="none" strike="noStrike">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grpSp>
        <p:nvGrpSpPr>
          <p:cNvPr id="501" name="Google Shape;501;p19"/>
          <p:cNvGrpSpPr/>
          <p:nvPr/>
        </p:nvGrpSpPr>
        <p:grpSpPr>
          <a:xfrm>
            <a:off x="3646605" y="2176699"/>
            <a:ext cx="382473" cy="382473"/>
            <a:chOff x="1492675" y="4992125"/>
            <a:chExt cx="481825" cy="481825"/>
          </a:xfrm>
        </p:grpSpPr>
        <p:sp>
          <p:nvSpPr>
            <p:cNvPr id="502" name="Google Shape;502;p1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03" name="Google Shape;503;p1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grpSp>
        <p:nvGrpSpPr>
          <p:cNvPr id="504" name="Google Shape;504;p19"/>
          <p:cNvGrpSpPr/>
          <p:nvPr/>
        </p:nvGrpSpPr>
        <p:grpSpPr>
          <a:xfrm>
            <a:off x="3646607" y="2740824"/>
            <a:ext cx="382473" cy="382473"/>
            <a:chOff x="2085525" y="4992125"/>
            <a:chExt cx="481825" cy="481825"/>
          </a:xfrm>
        </p:grpSpPr>
        <p:sp>
          <p:nvSpPr>
            <p:cNvPr id="505" name="Google Shape;505;p1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06" name="Google Shape;506;p1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grpSp>
        <p:nvGrpSpPr>
          <p:cNvPr id="507" name="Google Shape;507;p19"/>
          <p:cNvGrpSpPr/>
          <p:nvPr/>
        </p:nvGrpSpPr>
        <p:grpSpPr>
          <a:xfrm>
            <a:off x="3646605" y="3315587"/>
            <a:ext cx="382473" cy="382473"/>
            <a:chOff x="1492675" y="4992125"/>
            <a:chExt cx="481825" cy="481825"/>
          </a:xfrm>
        </p:grpSpPr>
        <p:sp>
          <p:nvSpPr>
            <p:cNvPr id="508" name="Google Shape;508;p1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09" name="Google Shape;509;p1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grpSp>
        <p:nvGrpSpPr>
          <p:cNvPr id="510" name="Google Shape;510;p19"/>
          <p:cNvGrpSpPr/>
          <p:nvPr/>
        </p:nvGrpSpPr>
        <p:grpSpPr>
          <a:xfrm>
            <a:off x="3646607" y="3897837"/>
            <a:ext cx="382473" cy="382473"/>
            <a:chOff x="2085525" y="4992125"/>
            <a:chExt cx="481825" cy="481825"/>
          </a:xfrm>
        </p:grpSpPr>
        <p:sp>
          <p:nvSpPr>
            <p:cNvPr id="511" name="Google Shape;511;p1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12" name="Google Shape;512;p1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grpSp>
        <p:nvGrpSpPr>
          <p:cNvPr id="513" name="Google Shape;513;p19"/>
          <p:cNvGrpSpPr/>
          <p:nvPr/>
        </p:nvGrpSpPr>
        <p:grpSpPr>
          <a:xfrm>
            <a:off x="6068180" y="2176699"/>
            <a:ext cx="382473" cy="382473"/>
            <a:chOff x="1492675" y="4992125"/>
            <a:chExt cx="481825" cy="481825"/>
          </a:xfrm>
        </p:grpSpPr>
        <p:sp>
          <p:nvSpPr>
            <p:cNvPr id="514" name="Google Shape;514;p1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15" name="Google Shape;515;p1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grpSp>
        <p:nvGrpSpPr>
          <p:cNvPr id="516" name="Google Shape;516;p19"/>
          <p:cNvGrpSpPr/>
          <p:nvPr/>
        </p:nvGrpSpPr>
        <p:grpSpPr>
          <a:xfrm>
            <a:off x="6068182" y="2740824"/>
            <a:ext cx="382473" cy="382473"/>
            <a:chOff x="2085525" y="4992125"/>
            <a:chExt cx="481825" cy="481825"/>
          </a:xfrm>
        </p:grpSpPr>
        <p:sp>
          <p:nvSpPr>
            <p:cNvPr id="517" name="Google Shape;517;p1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18" name="Google Shape;518;p1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grpSp>
        <p:nvGrpSpPr>
          <p:cNvPr id="519" name="Google Shape;519;p19"/>
          <p:cNvGrpSpPr/>
          <p:nvPr/>
        </p:nvGrpSpPr>
        <p:grpSpPr>
          <a:xfrm>
            <a:off x="6068180" y="3315587"/>
            <a:ext cx="382473" cy="382473"/>
            <a:chOff x="1492675" y="4992125"/>
            <a:chExt cx="481825" cy="481825"/>
          </a:xfrm>
        </p:grpSpPr>
        <p:sp>
          <p:nvSpPr>
            <p:cNvPr id="520" name="Google Shape;520;p1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21" name="Google Shape;521;p1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grpSp>
        <p:nvGrpSpPr>
          <p:cNvPr id="522" name="Google Shape;522;p19"/>
          <p:cNvGrpSpPr/>
          <p:nvPr/>
        </p:nvGrpSpPr>
        <p:grpSpPr>
          <a:xfrm>
            <a:off x="6068182" y="3897837"/>
            <a:ext cx="382473" cy="382473"/>
            <a:chOff x="2085525" y="4992125"/>
            <a:chExt cx="481825" cy="481825"/>
          </a:xfrm>
        </p:grpSpPr>
        <p:sp>
          <p:nvSpPr>
            <p:cNvPr id="523" name="Google Shape;523;p1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24" name="Google Shape;524;p1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grpSp>
        <p:nvGrpSpPr>
          <p:cNvPr id="525" name="Google Shape;525;p19"/>
          <p:cNvGrpSpPr/>
          <p:nvPr/>
        </p:nvGrpSpPr>
        <p:grpSpPr>
          <a:xfrm>
            <a:off x="4873520" y="2176687"/>
            <a:ext cx="382473" cy="382473"/>
            <a:chOff x="2085525" y="4992125"/>
            <a:chExt cx="481825" cy="481825"/>
          </a:xfrm>
        </p:grpSpPr>
        <p:sp>
          <p:nvSpPr>
            <p:cNvPr id="526" name="Google Shape;526;p1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27" name="Google Shape;527;p1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grpSp>
        <p:nvGrpSpPr>
          <p:cNvPr id="528" name="Google Shape;528;p19"/>
          <p:cNvGrpSpPr/>
          <p:nvPr/>
        </p:nvGrpSpPr>
        <p:grpSpPr>
          <a:xfrm>
            <a:off x="4873518" y="2740812"/>
            <a:ext cx="382473" cy="382473"/>
            <a:chOff x="1492675" y="4992125"/>
            <a:chExt cx="481825" cy="481825"/>
          </a:xfrm>
        </p:grpSpPr>
        <p:sp>
          <p:nvSpPr>
            <p:cNvPr id="529" name="Google Shape;529;p1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30" name="Google Shape;530;p1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grpSp>
        <p:nvGrpSpPr>
          <p:cNvPr id="531" name="Google Shape;531;p19"/>
          <p:cNvGrpSpPr/>
          <p:nvPr/>
        </p:nvGrpSpPr>
        <p:grpSpPr>
          <a:xfrm>
            <a:off x="4873520" y="3315599"/>
            <a:ext cx="382473" cy="382473"/>
            <a:chOff x="2085525" y="4992125"/>
            <a:chExt cx="481825" cy="481825"/>
          </a:xfrm>
        </p:grpSpPr>
        <p:sp>
          <p:nvSpPr>
            <p:cNvPr id="532" name="Google Shape;532;p1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33" name="Google Shape;533;p1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grpSp>
        <p:nvGrpSpPr>
          <p:cNvPr id="534" name="Google Shape;534;p19"/>
          <p:cNvGrpSpPr/>
          <p:nvPr/>
        </p:nvGrpSpPr>
        <p:grpSpPr>
          <a:xfrm>
            <a:off x="4873518" y="3897824"/>
            <a:ext cx="382473" cy="382473"/>
            <a:chOff x="1492675" y="4992125"/>
            <a:chExt cx="481825" cy="481825"/>
          </a:xfrm>
        </p:grpSpPr>
        <p:sp>
          <p:nvSpPr>
            <p:cNvPr id="535" name="Google Shape;535;p1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36" name="Google Shape;536;p1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0"/>
          <p:cNvSpPr txBox="1"/>
          <p:nvPr>
            <p:ph type="title"/>
          </p:nvPr>
        </p:nvSpPr>
        <p:spPr>
          <a:xfrm>
            <a:off x="713225" y="445025"/>
            <a:ext cx="3188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Percentages</a:t>
            </a:r>
            <a:endParaRPr/>
          </a:p>
        </p:txBody>
      </p:sp>
      <p:sp>
        <p:nvSpPr>
          <p:cNvPr id="542" name="Google Shape;542;p20"/>
          <p:cNvSpPr txBox="1"/>
          <p:nvPr>
            <p:ph idx="1" type="subTitle"/>
          </p:nvPr>
        </p:nvSpPr>
        <p:spPr>
          <a:xfrm>
            <a:off x="3718325" y="3391775"/>
            <a:ext cx="16428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Venus</a:t>
            </a:r>
            <a:endParaRPr/>
          </a:p>
        </p:txBody>
      </p:sp>
      <p:sp>
        <p:nvSpPr>
          <p:cNvPr id="543" name="Google Shape;543;p20"/>
          <p:cNvSpPr txBox="1"/>
          <p:nvPr>
            <p:ph idx="2" type="subTitle"/>
          </p:nvPr>
        </p:nvSpPr>
        <p:spPr>
          <a:xfrm>
            <a:off x="3617675" y="3731775"/>
            <a:ext cx="1844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Venus has a beautiful name</a:t>
            </a:r>
            <a:endParaRPr/>
          </a:p>
        </p:txBody>
      </p:sp>
      <p:sp>
        <p:nvSpPr>
          <p:cNvPr id="544" name="Google Shape;544;p20"/>
          <p:cNvSpPr txBox="1"/>
          <p:nvPr>
            <p:ph idx="3" type="subTitle"/>
          </p:nvPr>
        </p:nvSpPr>
        <p:spPr>
          <a:xfrm>
            <a:off x="1328025" y="3391775"/>
            <a:ext cx="16428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Mars</a:t>
            </a:r>
            <a:endParaRPr/>
          </a:p>
        </p:txBody>
      </p:sp>
      <p:sp>
        <p:nvSpPr>
          <p:cNvPr id="545" name="Google Shape;545;p20"/>
          <p:cNvSpPr txBox="1"/>
          <p:nvPr>
            <p:ph idx="4" type="subTitle"/>
          </p:nvPr>
        </p:nvSpPr>
        <p:spPr>
          <a:xfrm>
            <a:off x="1227426" y="3731775"/>
            <a:ext cx="1844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Mars is actually a cold place</a:t>
            </a:r>
            <a:endParaRPr/>
          </a:p>
        </p:txBody>
      </p:sp>
      <p:sp>
        <p:nvSpPr>
          <p:cNvPr id="546" name="Google Shape;546;p20"/>
          <p:cNvSpPr txBox="1"/>
          <p:nvPr>
            <p:ph idx="5" type="subTitle"/>
          </p:nvPr>
        </p:nvSpPr>
        <p:spPr>
          <a:xfrm>
            <a:off x="6108550" y="3391775"/>
            <a:ext cx="16431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Mercury</a:t>
            </a:r>
            <a:endParaRPr/>
          </a:p>
        </p:txBody>
      </p:sp>
      <p:sp>
        <p:nvSpPr>
          <p:cNvPr id="547" name="Google Shape;547;p20"/>
          <p:cNvSpPr txBox="1"/>
          <p:nvPr>
            <p:ph idx="6" type="subTitle"/>
          </p:nvPr>
        </p:nvSpPr>
        <p:spPr>
          <a:xfrm>
            <a:off x="6008050" y="3731775"/>
            <a:ext cx="1844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Mercury is the smallest planet</a:t>
            </a:r>
            <a:endParaRPr/>
          </a:p>
        </p:txBody>
      </p:sp>
      <p:grpSp>
        <p:nvGrpSpPr>
          <p:cNvPr id="548" name="Google Shape;548;p20"/>
          <p:cNvGrpSpPr/>
          <p:nvPr/>
        </p:nvGrpSpPr>
        <p:grpSpPr>
          <a:xfrm>
            <a:off x="1328025" y="1746575"/>
            <a:ext cx="6453300" cy="1423200"/>
            <a:chOff x="1328025" y="1746575"/>
            <a:chExt cx="6453300" cy="1423200"/>
          </a:xfrm>
        </p:grpSpPr>
        <p:sp>
          <p:nvSpPr>
            <p:cNvPr id="549" name="Google Shape;549;p20"/>
            <p:cNvSpPr/>
            <p:nvPr/>
          </p:nvSpPr>
          <p:spPr>
            <a:xfrm>
              <a:off x="1328025" y="1746575"/>
              <a:ext cx="6453300" cy="1423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0" name="Google Shape;550;p20"/>
            <p:cNvGrpSpPr/>
            <p:nvPr/>
          </p:nvGrpSpPr>
          <p:grpSpPr>
            <a:xfrm>
              <a:off x="1443150" y="2034325"/>
              <a:ext cx="6257725" cy="847800"/>
              <a:chOff x="1443150" y="2034325"/>
              <a:chExt cx="6257725" cy="847800"/>
            </a:xfrm>
          </p:grpSpPr>
          <p:sp>
            <p:nvSpPr>
              <p:cNvPr id="551" name="Google Shape;551;p20"/>
              <p:cNvSpPr txBox="1"/>
              <p:nvPr/>
            </p:nvSpPr>
            <p:spPr>
              <a:xfrm>
                <a:off x="1443150" y="2034325"/>
                <a:ext cx="1449300" cy="84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chemeClr val="accent1"/>
                    </a:solidFill>
                    <a:latin typeface="Vidaloka"/>
                    <a:ea typeface="Vidaloka"/>
                    <a:cs typeface="Vidaloka"/>
                    <a:sym typeface="Vidaloka"/>
                  </a:rPr>
                  <a:t>20%</a:t>
                </a:r>
                <a:endParaRPr b="0" i="0" sz="4500" u="none" cap="none" strike="noStrike">
                  <a:solidFill>
                    <a:schemeClr val="accent1"/>
                  </a:solidFill>
                  <a:latin typeface="Vidaloka"/>
                  <a:ea typeface="Vidaloka"/>
                  <a:cs typeface="Vidaloka"/>
                  <a:sym typeface="Vidaloka"/>
                </a:endParaRPr>
              </a:p>
            </p:txBody>
          </p:sp>
          <p:sp>
            <p:nvSpPr>
              <p:cNvPr id="552" name="Google Shape;552;p20"/>
              <p:cNvSpPr txBox="1"/>
              <p:nvPr/>
            </p:nvSpPr>
            <p:spPr>
              <a:xfrm>
                <a:off x="3815075" y="2034325"/>
                <a:ext cx="1449300" cy="84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chemeClr val="accent1"/>
                    </a:solidFill>
                    <a:latin typeface="Vidaloka"/>
                    <a:ea typeface="Vidaloka"/>
                    <a:cs typeface="Vidaloka"/>
                    <a:sym typeface="Vidaloka"/>
                  </a:rPr>
                  <a:t>40%</a:t>
                </a:r>
                <a:endParaRPr b="0" i="0" sz="4500" u="none" cap="none" strike="noStrike">
                  <a:solidFill>
                    <a:schemeClr val="accent1"/>
                  </a:solidFill>
                  <a:latin typeface="Vidaloka"/>
                  <a:ea typeface="Vidaloka"/>
                  <a:cs typeface="Vidaloka"/>
                  <a:sym typeface="Vidaloka"/>
                </a:endParaRPr>
              </a:p>
            </p:txBody>
          </p:sp>
          <p:sp>
            <p:nvSpPr>
              <p:cNvPr id="553" name="Google Shape;553;p20"/>
              <p:cNvSpPr txBox="1"/>
              <p:nvPr/>
            </p:nvSpPr>
            <p:spPr>
              <a:xfrm>
                <a:off x="6251575" y="2034325"/>
                <a:ext cx="1449300" cy="84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chemeClr val="accent1"/>
                    </a:solidFill>
                    <a:latin typeface="Vidaloka"/>
                    <a:ea typeface="Vidaloka"/>
                    <a:cs typeface="Vidaloka"/>
                    <a:sym typeface="Vidaloka"/>
                  </a:rPr>
                  <a:t>60%</a:t>
                </a:r>
                <a:endParaRPr b="0" i="0" sz="4500" u="none" cap="none" strike="noStrike">
                  <a:solidFill>
                    <a:schemeClr val="accent1"/>
                  </a:solidFill>
                  <a:latin typeface="Vidaloka"/>
                  <a:ea typeface="Vidaloka"/>
                  <a:cs typeface="Vidaloka"/>
                  <a:sym typeface="Vidaloka"/>
                </a:endParaRPr>
              </a:p>
            </p:txBody>
          </p:sp>
          <p:cxnSp>
            <p:nvCxnSpPr>
              <p:cNvPr id="554" name="Google Shape;554;p20"/>
              <p:cNvCxnSpPr>
                <a:stCxn id="551" idx="3"/>
                <a:endCxn id="552" idx="1"/>
              </p:cNvCxnSpPr>
              <p:nvPr/>
            </p:nvCxnSpPr>
            <p:spPr>
              <a:xfrm>
                <a:off x="2892450" y="2458225"/>
                <a:ext cx="922500" cy="0"/>
              </a:xfrm>
              <a:prstGeom prst="straightConnector1">
                <a:avLst/>
              </a:prstGeom>
              <a:noFill/>
              <a:ln cap="flat" cmpd="sng" w="28575">
                <a:solidFill>
                  <a:schemeClr val="dk2"/>
                </a:solidFill>
                <a:prstDash val="solid"/>
                <a:round/>
                <a:headEnd len="sm" w="sm" type="none"/>
                <a:tailEnd len="sm" w="sm" type="none"/>
              </a:ln>
            </p:spPr>
          </p:cxnSp>
          <p:cxnSp>
            <p:nvCxnSpPr>
              <p:cNvPr id="555" name="Google Shape;555;p20"/>
              <p:cNvCxnSpPr>
                <a:stCxn id="552" idx="3"/>
                <a:endCxn id="553" idx="1"/>
              </p:cNvCxnSpPr>
              <p:nvPr/>
            </p:nvCxnSpPr>
            <p:spPr>
              <a:xfrm>
                <a:off x="5264375" y="2458225"/>
                <a:ext cx="987300" cy="0"/>
              </a:xfrm>
              <a:prstGeom prst="straightConnector1">
                <a:avLst/>
              </a:prstGeom>
              <a:noFill/>
              <a:ln cap="flat" cmpd="sng" w="28575">
                <a:solidFill>
                  <a:schemeClr val="dk2"/>
                </a:solidFill>
                <a:prstDash val="solid"/>
                <a:round/>
                <a:headEnd len="sm" w="sm" type="none"/>
                <a:tailEnd len="sm" w="sm" type="none"/>
              </a:ln>
            </p:spPr>
          </p:cxn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21"/>
          <p:cNvSpPr txBox="1"/>
          <p:nvPr>
            <p:ph type="title"/>
          </p:nvPr>
        </p:nvSpPr>
        <p:spPr>
          <a:xfrm>
            <a:off x="713225" y="445025"/>
            <a:ext cx="6080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Your can use six columns</a:t>
            </a:r>
            <a:endParaRPr/>
          </a:p>
        </p:txBody>
      </p:sp>
      <p:sp>
        <p:nvSpPr>
          <p:cNvPr id="561" name="Google Shape;561;p21"/>
          <p:cNvSpPr txBox="1"/>
          <p:nvPr>
            <p:ph idx="1" type="subTitle"/>
          </p:nvPr>
        </p:nvSpPr>
        <p:spPr>
          <a:xfrm>
            <a:off x="3414050" y="1811988"/>
            <a:ext cx="23160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Venus</a:t>
            </a:r>
            <a:endParaRPr/>
          </a:p>
        </p:txBody>
      </p:sp>
      <p:sp>
        <p:nvSpPr>
          <p:cNvPr id="562" name="Google Shape;562;p21"/>
          <p:cNvSpPr txBox="1"/>
          <p:nvPr>
            <p:ph idx="2" type="subTitle"/>
          </p:nvPr>
        </p:nvSpPr>
        <p:spPr>
          <a:xfrm>
            <a:off x="3564200" y="2152000"/>
            <a:ext cx="2015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Venus has a beautiful name</a:t>
            </a:r>
            <a:endParaRPr/>
          </a:p>
        </p:txBody>
      </p:sp>
      <p:sp>
        <p:nvSpPr>
          <p:cNvPr id="563" name="Google Shape;563;p21"/>
          <p:cNvSpPr txBox="1"/>
          <p:nvPr>
            <p:ph idx="3" type="subTitle"/>
          </p:nvPr>
        </p:nvSpPr>
        <p:spPr>
          <a:xfrm>
            <a:off x="705725" y="1811988"/>
            <a:ext cx="23160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Mars</a:t>
            </a:r>
            <a:endParaRPr/>
          </a:p>
        </p:txBody>
      </p:sp>
      <p:sp>
        <p:nvSpPr>
          <p:cNvPr id="564" name="Google Shape;564;p21"/>
          <p:cNvSpPr txBox="1"/>
          <p:nvPr>
            <p:ph idx="4" type="subTitle"/>
          </p:nvPr>
        </p:nvSpPr>
        <p:spPr>
          <a:xfrm>
            <a:off x="855875" y="2152000"/>
            <a:ext cx="2015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Mars is actually a cold place</a:t>
            </a:r>
            <a:endParaRPr/>
          </a:p>
        </p:txBody>
      </p:sp>
      <p:sp>
        <p:nvSpPr>
          <p:cNvPr id="565" name="Google Shape;565;p21"/>
          <p:cNvSpPr txBox="1"/>
          <p:nvPr>
            <p:ph idx="5" type="subTitle"/>
          </p:nvPr>
        </p:nvSpPr>
        <p:spPr>
          <a:xfrm>
            <a:off x="6122325" y="1811988"/>
            <a:ext cx="23160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Mercury</a:t>
            </a:r>
            <a:endParaRPr/>
          </a:p>
        </p:txBody>
      </p:sp>
      <p:sp>
        <p:nvSpPr>
          <p:cNvPr id="566" name="Google Shape;566;p21"/>
          <p:cNvSpPr txBox="1"/>
          <p:nvPr>
            <p:ph idx="6" type="subTitle"/>
          </p:nvPr>
        </p:nvSpPr>
        <p:spPr>
          <a:xfrm>
            <a:off x="6272475" y="2152000"/>
            <a:ext cx="2015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Mercury is the smallest planet</a:t>
            </a:r>
            <a:endParaRPr/>
          </a:p>
        </p:txBody>
      </p:sp>
      <p:sp>
        <p:nvSpPr>
          <p:cNvPr id="567" name="Google Shape;567;p21"/>
          <p:cNvSpPr txBox="1"/>
          <p:nvPr>
            <p:ph idx="7" type="subTitle"/>
          </p:nvPr>
        </p:nvSpPr>
        <p:spPr>
          <a:xfrm>
            <a:off x="3414050" y="3543463"/>
            <a:ext cx="23160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Jupiter</a:t>
            </a:r>
            <a:endParaRPr/>
          </a:p>
        </p:txBody>
      </p:sp>
      <p:sp>
        <p:nvSpPr>
          <p:cNvPr id="568" name="Google Shape;568;p21"/>
          <p:cNvSpPr txBox="1"/>
          <p:nvPr>
            <p:ph idx="8" type="subTitle"/>
          </p:nvPr>
        </p:nvSpPr>
        <p:spPr>
          <a:xfrm>
            <a:off x="3564200" y="3883475"/>
            <a:ext cx="2015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Jupiter is the biggest planet</a:t>
            </a:r>
            <a:endParaRPr/>
          </a:p>
        </p:txBody>
      </p:sp>
      <p:sp>
        <p:nvSpPr>
          <p:cNvPr id="569" name="Google Shape;569;p21"/>
          <p:cNvSpPr txBox="1"/>
          <p:nvPr>
            <p:ph idx="9" type="subTitle"/>
          </p:nvPr>
        </p:nvSpPr>
        <p:spPr>
          <a:xfrm>
            <a:off x="705725" y="3543463"/>
            <a:ext cx="23160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Neptune</a:t>
            </a:r>
            <a:endParaRPr/>
          </a:p>
        </p:txBody>
      </p:sp>
      <p:sp>
        <p:nvSpPr>
          <p:cNvPr id="570" name="Google Shape;570;p21"/>
          <p:cNvSpPr txBox="1"/>
          <p:nvPr>
            <p:ph idx="13" type="subTitle"/>
          </p:nvPr>
        </p:nvSpPr>
        <p:spPr>
          <a:xfrm>
            <a:off x="855875" y="3883475"/>
            <a:ext cx="2015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It’s the farthest planet from the Sun</a:t>
            </a:r>
            <a:endParaRPr/>
          </a:p>
        </p:txBody>
      </p:sp>
      <p:sp>
        <p:nvSpPr>
          <p:cNvPr id="571" name="Google Shape;571;p21"/>
          <p:cNvSpPr txBox="1"/>
          <p:nvPr>
            <p:ph idx="14" type="subTitle"/>
          </p:nvPr>
        </p:nvSpPr>
        <p:spPr>
          <a:xfrm>
            <a:off x="6122325" y="3543463"/>
            <a:ext cx="23160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Saturn</a:t>
            </a:r>
            <a:endParaRPr/>
          </a:p>
        </p:txBody>
      </p:sp>
      <p:sp>
        <p:nvSpPr>
          <p:cNvPr id="572" name="Google Shape;572;p21"/>
          <p:cNvSpPr txBox="1"/>
          <p:nvPr>
            <p:ph idx="15" type="subTitle"/>
          </p:nvPr>
        </p:nvSpPr>
        <p:spPr>
          <a:xfrm>
            <a:off x="6272475" y="3883475"/>
            <a:ext cx="2015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This is the ringed one. It’s a gas giant</a:t>
            </a:r>
            <a:endParaRPr/>
          </a:p>
        </p:txBody>
      </p:sp>
      <p:sp>
        <p:nvSpPr>
          <p:cNvPr id="573" name="Google Shape;573;p21"/>
          <p:cNvSpPr/>
          <p:nvPr/>
        </p:nvSpPr>
        <p:spPr>
          <a:xfrm>
            <a:off x="1655946" y="1235525"/>
            <a:ext cx="415561" cy="41559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4" name="Google Shape;574;p21"/>
          <p:cNvGrpSpPr/>
          <p:nvPr/>
        </p:nvGrpSpPr>
        <p:grpSpPr>
          <a:xfrm>
            <a:off x="4365294" y="1237599"/>
            <a:ext cx="413510" cy="412500"/>
            <a:chOff x="-62884425" y="4111775"/>
            <a:chExt cx="317425" cy="316650"/>
          </a:xfrm>
        </p:grpSpPr>
        <p:sp>
          <p:nvSpPr>
            <p:cNvPr id="575" name="Google Shape;575;p2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 name="Google Shape;577;p21"/>
          <p:cNvGrpSpPr/>
          <p:nvPr/>
        </p:nvGrpSpPr>
        <p:grpSpPr>
          <a:xfrm>
            <a:off x="1657475" y="2970602"/>
            <a:ext cx="412500" cy="411197"/>
            <a:chOff x="-60987850" y="4100950"/>
            <a:chExt cx="316650" cy="315650"/>
          </a:xfrm>
        </p:grpSpPr>
        <p:sp>
          <p:nvSpPr>
            <p:cNvPr id="578" name="Google Shape;578;p2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 name="Google Shape;583;p21"/>
          <p:cNvGrpSpPr/>
          <p:nvPr/>
        </p:nvGrpSpPr>
        <p:grpSpPr>
          <a:xfrm>
            <a:off x="4364748" y="2963270"/>
            <a:ext cx="414519" cy="413705"/>
            <a:chOff x="-60254550" y="3367325"/>
            <a:chExt cx="318200" cy="317575"/>
          </a:xfrm>
        </p:grpSpPr>
        <p:sp>
          <p:nvSpPr>
            <p:cNvPr id="584" name="Google Shape;584;p2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 name="Google Shape;588;p21"/>
          <p:cNvGrpSpPr/>
          <p:nvPr/>
        </p:nvGrpSpPr>
        <p:grpSpPr>
          <a:xfrm>
            <a:off x="7083780" y="1260146"/>
            <a:ext cx="393085" cy="390989"/>
            <a:chOff x="3497300" y="3591950"/>
            <a:chExt cx="295375" cy="293800"/>
          </a:xfrm>
        </p:grpSpPr>
        <p:sp>
          <p:nvSpPr>
            <p:cNvPr id="589" name="Google Shape;589;p2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 name="Google Shape;597;p21"/>
          <p:cNvGrpSpPr/>
          <p:nvPr/>
        </p:nvGrpSpPr>
        <p:grpSpPr>
          <a:xfrm>
            <a:off x="7080111" y="2988709"/>
            <a:ext cx="400438" cy="393085"/>
            <a:chOff x="5716825" y="3235950"/>
            <a:chExt cx="300900" cy="295375"/>
          </a:xfrm>
        </p:grpSpPr>
        <p:sp>
          <p:nvSpPr>
            <p:cNvPr id="598" name="Google Shape;598;p2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22"/>
          <p:cNvSpPr txBox="1"/>
          <p:nvPr>
            <p:ph type="title"/>
          </p:nvPr>
        </p:nvSpPr>
        <p:spPr>
          <a:xfrm>
            <a:off x="1122500" y="1225400"/>
            <a:ext cx="6899100" cy="269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Awesome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This is a map</a:t>
            </a:r>
            <a:endParaRPr/>
          </a:p>
        </p:txBody>
      </p:sp>
      <p:sp>
        <p:nvSpPr>
          <p:cNvPr id="612" name="Google Shape;612;p23"/>
          <p:cNvSpPr txBox="1"/>
          <p:nvPr/>
        </p:nvSpPr>
        <p:spPr>
          <a:xfrm>
            <a:off x="713238" y="1785863"/>
            <a:ext cx="1955400" cy="6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Is a gas giant and the biggest planet</a:t>
            </a:r>
            <a:endParaRPr b="0" i="0" sz="1400" u="none" cap="none" strike="noStrike">
              <a:solidFill>
                <a:schemeClr val="dk2"/>
              </a:solidFill>
              <a:latin typeface="Montserrat"/>
              <a:ea typeface="Montserrat"/>
              <a:cs typeface="Montserrat"/>
              <a:sym typeface="Montserrat"/>
            </a:endParaRPr>
          </a:p>
        </p:txBody>
      </p:sp>
      <p:sp>
        <p:nvSpPr>
          <p:cNvPr id="613" name="Google Shape;613;p23"/>
          <p:cNvSpPr txBox="1"/>
          <p:nvPr/>
        </p:nvSpPr>
        <p:spPr>
          <a:xfrm>
            <a:off x="713300" y="1445875"/>
            <a:ext cx="1422300" cy="3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Jupiter</a:t>
            </a:r>
            <a:endParaRPr b="0" i="0" sz="2400" u="none" cap="none" strike="noStrike">
              <a:solidFill>
                <a:schemeClr val="dk1"/>
              </a:solidFill>
              <a:latin typeface="Vidaloka"/>
              <a:ea typeface="Vidaloka"/>
              <a:cs typeface="Vidaloka"/>
              <a:sym typeface="Vidaloka"/>
            </a:endParaRPr>
          </a:p>
        </p:txBody>
      </p:sp>
      <p:sp>
        <p:nvSpPr>
          <p:cNvPr id="614" name="Google Shape;614;p23"/>
          <p:cNvSpPr txBox="1"/>
          <p:nvPr/>
        </p:nvSpPr>
        <p:spPr>
          <a:xfrm flipH="1">
            <a:off x="713300" y="3649975"/>
            <a:ext cx="1422300" cy="3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Mars</a:t>
            </a:r>
            <a:endParaRPr b="0" i="0" sz="2400" u="none" cap="none" strike="noStrike">
              <a:solidFill>
                <a:schemeClr val="dk1"/>
              </a:solidFill>
              <a:latin typeface="Vidaloka"/>
              <a:ea typeface="Vidaloka"/>
              <a:cs typeface="Vidaloka"/>
              <a:sym typeface="Vidaloka"/>
            </a:endParaRPr>
          </a:p>
        </p:txBody>
      </p:sp>
      <p:sp>
        <p:nvSpPr>
          <p:cNvPr id="615" name="Google Shape;615;p23"/>
          <p:cNvSpPr txBox="1"/>
          <p:nvPr/>
        </p:nvSpPr>
        <p:spPr>
          <a:xfrm flipH="1">
            <a:off x="713213" y="3989975"/>
            <a:ext cx="1955700" cy="6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Mars is actually a very cold place</a:t>
            </a:r>
            <a:endParaRPr b="0" i="0" sz="1400" u="none" cap="none" strike="noStrike">
              <a:solidFill>
                <a:schemeClr val="dk2"/>
              </a:solidFill>
              <a:latin typeface="Montserrat"/>
              <a:ea typeface="Montserrat"/>
              <a:cs typeface="Montserrat"/>
              <a:sym typeface="Montserrat"/>
            </a:endParaRPr>
          </a:p>
        </p:txBody>
      </p:sp>
      <p:sp>
        <p:nvSpPr>
          <p:cNvPr id="616" name="Google Shape;616;p23"/>
          <p:cNvSpPr txBox="1"/>
          <p:nvPr/>
        </p:nvSpPr>
        <p:spPr>
          <a:xfrm flipH="1">
            <a:off x="6475338" y="1785863"/>
            <a:ext cx="1955400" cy="618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ontserrat"/>
                <a:ea typeface="Montserrat"/>
                <a:cs typeface="Montserrat"/>
                <a:sym typeface="Montserrat"/>
              </a:rPr>
              <a:t>Venus has a beautiful name</a:t>
            </a:r>
            <a:endParaRPr b="0" i="0" sz="1400" u="none" cap="none" strike="noStrike">
              <a:solidFill>
                <a:schemeClr val="dk2"/>
              </a:solidFill>
              <a:latin typeface="Montserrat"/>
              <a:ea typeface="Montserrat"/>
              <a:cs typeface="Montserrat"/>
              <a:sym typeface="Montserrat"/>
            </a:endParaRPr>
          </a:p>
        </p:txBody>
      </p:sp>
      <p:sp>
        <p:nvSpPr>
          <p:cNvPr id="617" name="Google Shape;617;p23"/>
          <p:cNvSpPr txBox="1"/>
          <p:nvPr/>
        </p:nvSpPr>
        <p:spPr>
          <a:xfrm flipH="1">
            <a:off x="7008400" y="1445875"/>
            <a:ext cx="1422300" cy="357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Venus</a:t>
            </a:r>
            <a:endParaRPr b="0" i="0" sz="2400" u="none" cap="none" strike="noStrike">
              <a:solidFill>
                <a:schemeClr val="dk1"/>
              </a:solidFill>
              <a:latin typeface="Vidaloka"/>
              <a:ea typeface="Vidaloka"/>
              <a:cs typeface="Vidaloka"/>
              <a:sym typeface="Vidaloka"/>
            </a:endParaRPr>
          </a:p>
        </p:txBody>
      </p:sp>
      <p:sp>
        <p:nvSpPr>
          <p:cNvPr id="618" name="Google Shape;618;p23"/>
          <p:cNvSpPr txBox="1"/>
          <p:nvPr/>
        </p:nvSpPr>
        <p:spPr>
          <a:xfrm>
            <a:off x="7008475" y="3649975"/>
            <a:ext cx="1422300" cy="357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daloka"/>
                <a:ea typeface="Vidaloka"/>
                <a:cs typeface="Vidaloka"/>
                <a:sym typeface="Vidaloka"/>
              </a:rPr>
              <a:t>Mercury</a:t>
            </a:r>
            <a:endParaRPr b="0" i="0" sz="2400" u="none" cap="none" strike="noStrike">
              <a:solidFill>
                <a:schemeClr val="dk1"/>
              </a:solidFill>
              <a:latin typeface="Vidaloka"/>
              <a:ea typeface="Vidaloka"/>
              <a:cs typeface="Vidaloka"/>
              <a:sym typeface="Vidaloka"/>
            </a:endParaRPr>
          </a:p>
        </p:txBody>
      </p:sp>
      <p:sp>
        <p:nvSpPr>
          <p:cNvPr id="619" name="Google Shape;619;p23"/>
          <p:cNvSpPr txBox="1"/>
          <p:nvPr/>
        </p:nvSpPr>
        <p:spPr>
          <a:xfrm>
            <a:off x="6475063" y="3989975"/>
            <a:ext cx="1955700" cy="618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Mercury is the smallest planet</a:t>
            </a:r>
            <a:endParaRPr b="0" i="0" sz="1400" u="none" cap="none" strike="noStrike">
              <a:solidFill>
                <a:schemeClr val="dk2"/>
              </a:solidFill>
              <a:latin typeface="Montserrat"/>
              <a:ea typeface="Montserrat"/>
              <a:cs typeface="Montserrat"/>
              <a:sym typeface="Montserrat"/>
            </a:endParaRPr>
          </a:p>
        </p:txBody>
      </p:sp>
      <p:grpSp>
        <p:nvGrpSpPr>
          <p:cNvPr id="620" name="Google Shape;620;p23"/>
          <p:cNvGrpSpPr/>
          <p:nvPr/>
        </p:nvGrpSpPr>
        <p:grpSpPr>
          <a:xfrm>
            <a:off x="3329413" y="1513545"/>
            <a:ext cx="2582571" cy="3037897"/>
            <a:chOff x="3276581" y="2368452"/>
            <a:chExt cx="1173416" cy="1380235"/>
          </a:xfrm>
        </p:grpSpPr>
        <p:sp>
          <p:nvSpPr>
            <p:cNvPr id="621" name="Google Shape;621;p23"/>
            <p:cNvSpPr/>
            <p:nvPr/>
          </p:nvSpPr>
          <p:spPr>
            <a:xfrm>
              <a:off x="3954402" y="2388508"/>
              <a:ext cx="188833" cy="34503"/>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22" name="Google Shape;622;p23"/>
            <p:cNvSpPr/>
            <p:nvPr/>
          </p:nvSpPr>
          <p:spPr>
            <a:xfrm>
              <a:off x="3276581" y="2368452"/>
              <a:ext cx="1173416" cy="138023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23" name="Google Shape;623;p23"/>
            <p:cNvSpPr/>
            <p:nvPr/>
          </p:nvSpPr>
          <p:spPr>
            <a:xfrm>
              <a:off x="3765896" y="2405433"/>
              <a:ext cx="102729" cy="33278"/>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24" name="Google Shape;624;p23"/>
            <p:cNvSpPr/>
            <p:nvPr/>
          </p:nvSpPr>
          <p:spPr>
            <a:xfrm>
              <a:off x="3719314" y="2934642"/>
              <a:ext cx="95678" cy="41055"/>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25" name="Google Shape;625;p23"/>
            <p:cNvSpPr/>
            <p:nvPr/>
          </p:nvSpPr>
          <p:spPr>
            <a:xfrm>
              <a:off x="3874578" y="2394262"/>
              <a:ext cx="58815" cy="4066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26" name="Google Shape;626;p23"/>
            <p:cNvSpPr/>
            <p:nvPr/>
          </p:nvSpPr>
          <p:spPr>
            <a:xfrm>
              <a:off x="3804945" y="2968927"/>
              <a:ext cx="59913" cy="26844"/>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27" name="Google Shape;627;p23"/>
            <p:cNvSpPr/>
            <p:nvPr/>
          </p:nvSpPr>
          <p:spPr>
            <a:xfrm>
              <a:off x="3889633" y="2512082"/>
              <a:ext cx="47054" cy="23423"/>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28" name="Google Shape;628;p23"/>
            <p:cNvSpPr/>
            <p:nvPr/>
          </p:nvSpPr>
          <p:spPr>
            <a:xfrm>
              <a:off x="3840855" y="2397964"/>
              <a:ext cx="34213" cy="16271"/>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29" name="Google Shape;629;p23"/>
            <p:cNvSpPr/>
            <p:nvPr/>
          </p:nvSpPr>
          <p:spPr>
            <a:xfrm>
              <a:off x="3870812" y="2981931"/>
              <a:ext cx="21499" cy="16090"/>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30" name="Google Shape;630;p23"/>
            <p:cNvSpPr/>
            <p:nvPr/>
          </p:nvSpPr>
          <p:spPr>
            <a:xfrm>
              <a:off x="4013997" y="3704610"/>
              <a:ext cx="22751" cy="14239"/>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31" name="Google Shape;631;p23"/>
            <p:cNvSpPr/>
            <p:nvPr/>
          </p:nvSpPr>
          <p:spPr>
            <a:xfrm>
              <a:off x="3774208" y="2984137"/>
              <a:ext cx="20392" cy="13894"/>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cxnSp>
        <p:nvCxnSpPr>
          <p:cNvPr id="632" name="Google Shape;632;p23"/>
          <p:cNvCxnSpPr>
            <a:stCxn id="613" idx="3"/>
          </p:cNvCxnSpPr>
          <p:nvPr/>
        </p:nvCxnSpPr>
        <p:spPr>
          <a:xfrm>
            <a:off x="2135600" y="1624375"/>
            <a:ext cx="1801500" cy="825300"/>
          </a:xfrm>
          <a:prstGeom prst="bentConnector3">
            <a:avLst>
              <a:gd fmla="val 50000" name="adj1"/>
            </a:avLst>
          </a:prstGeom>
          <a:noFill/>
          <a:ln cap="flat" cmpd="sng" w="28575">
            <a:solidFill>
              <a:schemeClr val="dk2"/>
            </a:solidFill>
            <a:prstDash val="solid"/>
            <a:round/>
            <a:headEnd len="sm" w="sm" type="none"/>
            <a:tailEnd len="med" w="med" type="oval"/>
          </a:ln>
        </p:spPr>
      </p:cxnSp>
      <p:cxnSp>
        <p:nvCxnSpPr>
          <p:cNvPr id="633" name="Google Shape;633;p23"/>
          <p:cNvCxnSpPr>
            <a:stCxn id="617" idx="3"/>
          </p:cNvCxnSpPr>
          <p:nvPr/>
        </p:nvCxnSpPr>
        <p:spPr>
          <a:xfrm flipH="1">
            <a:off x="4418200" y="1624375"/>
            <a:ext cx="2590200" cy="640200"/>
          </a:xfrm>
          <a:prstGeom prst="bentConnector3">
            <a:avLst>
              <a:gd fmla="val 50000" name="adj1"/>
            </a:avLst>
          </a:prstGeom>
          <a:noFill/>
          <a:ln cap="flat" cmpd="sng" w="28575">
            <a:solidFill>
              <a:schemeClr val="dk2"/>
            </a:solidFill>
            <a:prstDash val="solid"/>
            <a:round/>
            <a:headEnd len="sm" w="sm" type="none"/>
            <a:tailEnd len="med" w="med" type="oval"/>
          </a:ln>
        </p:spPr>
      </p:cxnSp>
      <p:cxnSp>
        <p:nvCxnSpPr>
          <p:cNvPr id="634" name="Google Shape;634;p23"/>
          <p:cNvCxnSpPr>
            <a:stCxn id="614" idx="1"/>
          </p:cNvCxnSpPr>
          <p:nvPr/>
        </p:nvCxnSpPr>
        <p:spPr>
          <a:xfrm flipH="1" rot="10800000">
            <a:off x="2135600" y="3345175"/>
            <a:ext cx="2415900" cy="483300"/>
          </a:xfrm>
          <a:prstGeom prst="bentConnector3">
            <a:avLst>
              <a:gd fmla="val 50000" name="adj1"/>
            </a:avLst>
          </a:prstGeom>
          <a:noFill/>
          <a:ln cap="flat" cmpd="sng" w="28575">
            <a:solidFill>
              <a:schemeClr val="dk2"/>
            </a:solidFill>
            <a:prstDash val="solid"/>
            <a:round/>
            <a:headEnd len="sm" w="sm" type="none"/>
            <a:tailEnd len="med" w="med" type="oval"/>
          </a:ln>
        </p:spPr>
      </p:cxnSp>
      <p:cxnSp>
        <p:nvCxnSpPr>
          <p:cNvPr id="635" name="Google Shape;635;p23"/>
          <p:cNvCxnSpPr>
            <a:stCxn id="618" idx="1"/>
          </p:cNvCxnSpPr>
          <p:nvPr/>
        </p:nvCxnSpPr>
        <p:spPr>
          <a:xfrm rot="10800000">
            <a:off x="5076775" y="3544975"/>
            <a:ext cx="1931700" cy="283500"/>
          </a:xfrm>
          <a:prstGeom prst="bentConnector3">
            <a:avLst>
              <a:gd fmla="val 50000" name="adj1"/>
            </a:avLst>
          </a:prstGeom>
          <a:noFill/>
          <a:ln cap="flat" cmpd="sng" w="28575">
            <a:solidFill>
              <a:schemeClr val="dk2"/>
            </a:solidFill>
            <a:prstDash val="solid"/>
            <a:round/>
            <a:headEnd len="sm" w="sm" type="none"/>
            <a:tailEnd len="med" w="med" type="oval"/>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24"/>
          <p:cNvSpPr txBox="1"/>
          <p:nvPr>
            <p:ph type="title"/>
          </p:nvPr>
        </p:nvSpPr>
        <p:spPr>
          <a:xfrm>
            <a:off x="713225" y="445025"/>
            <a:ext cx="6480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Your can use four columns</a:t>
            </a:r>
            <a:endParaRPr/>
          </a:p>
        </p:txBody>
      </p:sp>
      <p:sp>
        <p:nvSpPr>
          <p:cNvPr id="641" name="Google Shape;641;p24"/>
          <p:cNvSpPr txBox="1"/>
          <p:nvPr>
            <p:ph idx="1" type="subTitle"/>
          </p:nvPr>
        </p:nvSpPr>
        <p:spPr>
          <a:xfrm>
            <a:off x="4916850" y="1970400"/>
            <a:ext cx="23160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Venus</a:t>
            </a:r>
            <a:endParaRPr/>
          </a:p>
        </p:txBody>
      </p:sp>
      <p:sp>
        <p:nvSpPr>
          <p:cNvPr id="642" name="Google Shape;642;p24"/>
          <p:cNvSpPr txBox="1"/>
          <p:nvPr>
            <p:ph idx="2" type="subTitle"/>
          </p:nvPr>
        </p:nvSpPr>
        <p:spPr>
          <a:xfrm>
            <a:off x="5058900" y="2310413"/>
            <a:ext cx="2031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Venus has a beautiful name</a:t>
            </a:r>
            <a:endParaRPr/>
          </a:p>
        </p:txBody>
      </p:sp>
      <p:sp>
        <p:nvSpPr>
          <p:cNvPr id="643" name="Google Shape;643;p24"/>
          <p:cNvSpPr txBox="1"/>
          <p:nvPr>
            <p:ph idx="3" type="subTitle"/>
          </p:nvPr>
        </p:nvSpPr>
        <p:spPr>
          <a:xfrm>
            <a:off x="1911150" y="1970400"/>
            <a:ext cx="23160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Mars</a:t>
            </a:r>
            <a:endParaRPr/>
          </a:p>
        </p:txBody>
      </p:sp>
      <p:sp>
        <p:nvSpPr>
          <p:cNvPr id="644" name="Google Shape;644;p24"/>
          <p:cNvSpPr txBox="1"/>
          <p:nvPr>
            <p:ph idx="4" type="subTitle"/>
          </p:nvPr>
        </p:nvSpPr>
        <p:spPr>
          <a:xfrm>
            <a:off x="2053300" y="2310413"/>
            <a:ext cx="2031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Mars is actually a cold place</a:t>
            </a:r>
            <a:endParaRPr/>
          </a:p>
        </p:txBody>
      </p:sp>
      <p:sp>
        <p:nvSpPr>
          <p:cNvPr id="645" name="Google Shape;645;p24"/>
          <p:cNvSpPr txBox="1"/>
          <p:nvPr>
            <p:ph idx="5" type="subTitle"/>
          </p:nvPr>
        </p:nvSpPr>
        <p:spPr>
          <a:xfrm>
            <a:off x="4916850" y="3625538"/>
            <a:ext cx="23160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Jupiter</a:t>
            </a:r>
            <a:endParaRPr/>
          </a:p>
        </p:txBody>
      </p:sp>
      <p:sp>
        <p:nvSpPr>
          <p:cNvPr id="646" name="Google Shape;646;p24"/>
          <p:cNvSpPr txBox="1"/>
          <p:nvPr>
            <p:ph idx="6" type="subTitle"/>
          </p:nvPr>
        </p:nvSpPr>
        <p:spPr>
          <a:xfrm>
            <a:off x="5058900" y="3965550"/>
            <a:ext cx="2031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Jupiter is the biggest planet</a:t>
            </a:r>
            <a:endParaRPr/>
          </a:p>
        </p:txBody>
      </p:sp>
      <p:sp>
        <p:nvSpPr>
          <p:cNvPr id="647" name="Google Shape;647;p24"/>
          <p:cNvSpPr txBox="1"/>
          <p:nvPr>
            <p:ph idx="7" type="subTitle"/>
          </p:nvPr>
        </p:nvSpPr>
        <p:spPr>
          <a:xfrm>
            <a:off x="1911150" y="3625538"/>
            <a:ext cx="23160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Neptune</a:t>
            </a:r>
            <a:endParaRPr/>
          </a:p>
        </p:txBody>
      </p:sp>
      <p:sp>
        <p:nvSpPr>
          <p:cNvPr id="648" name="Google Shape;648;p24"/>
          <p:cNvSpPr txBox="1"/>
          <p:nvPr>
            <p:ph idx="8" type="subTitle"/>
          </p:nvPr>
        </p:nvSpPr>
        <p:spPr>
          <a:xfrm>
            <a:off x="2053200" y="3965550"/>
            <a:ext cx="2031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It’s the farthest planet from the Sun</a:t>
            </a:r>
            <a:endParaRPr/>
          </a:p>
        </p:txBody>
      </p:sp>
      <p:grpSp>
        <p:nvGrpSpPr>
          <p:cNvPr id="649" name="Google Shape;649;p24"/>
          <p:cNvGrpSpPr/>
          <p:nvPr/>
        </p:nvGrpSpPr>
        <p:grpSpPr>
          <a:xfrm>
            <a:off x="2873489" y="1415003"/>
            <a:ext cx="391512" cy="391512"/>
            <a:chOff x="-65145700" y="3727425"/>
            <a:chExt cx="317425" cy="317425"/>
          </a:xfrm>
        </p:grpSpPr>
        <p:sp>
          <p:nvSpPr>
            <p:cNvPr id="650" name="Google Shape;650;p2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 name="Google Shape;652;p24"/>
          <p:cNvGrpSpPr/>
          <p:nvPr/>
        </p:nvGrpSpPr>
        <p:grpSpPr>
          <a:xfrm>
            <a:off x="5882509" y="1415002"/>
            <a:ext cx="384697" cy="391512"/>
            <a:chOff x="-65144125" y="4094450"/>
            <a:chExt cx="311900" cy="317425"/>
          </a:xfrm>
        </p:grpSpPr>
        <p:sp>
          <p:nvSpPr>
            <p:cNvPr id="653" name="Google Shape;653;p2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6" name="Google Shape;656;p24"/>
          <p:cNvSpPr/>
          <p:nvPr/>
        </p:nvSpPr>
        <p:spPr>
          <a:xfrm>
            <a:off x="2902533" y="3058580"/>
            <a:ext cx="333234" cy="391512"/>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7" name="Google Shape;657;p24"/>
          <p:cNvGrpSpPr/>
          <p:nvPr/>
        </p:nvGrpSpPr>
        <p:grpSpPr>
          <a:xfrm>
            <a:off x="5879563" y="3072722"/>
            <a:ext cx="390556" cy="391543"/>
            <a:chOff x="-61783350" y="3743950"/>
            <a:chExt cx="316650" cy="317450"/>
          </a:xfrm>
        </p:grpSpPr>
        <p:sp>
          <p:nvSpPr>
            <p:cNvPr id="658" name="Google Shape;658;p2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2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This is an infographic</a:t>
            </a:r>
            <a:endParaRPr/>
          </a:p>
        </p:txBody>
      </p:sp>
      <p:sp>
        <p:nvSpPr>
          <p:cNvPr id="665" name="Google Shape;665;p25"/>
          <p:cNvSpPr txBox="1"/>
          <p:nvPr/>
        </p:nvSpPr>
        <p:spPr>
          <a:xfrm>
            <a:off x="1091616" y="3306025"/>
            <a:ext cx="1828200" cy="3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Vidaloka"/>
                <a:ea typeface="Vidaloka"/>
                <a:cs typeface="Vidaloka"/>
                <a:sym typeface="Vidaloka"/>
              </a:rPr>
              <a:t>Jupiter</a:t>
            </a:r>
            <a:endParaRPr b="0" i="0" sz="2400" u="none" cap="none" strike="noStrike">
              <a:solidFill>
                <a:schemeClr val="accent1"/>
              </a:solidFill>
              <a:latin typeface="Vidaloka"/>
              <a:ea typeface="Vidaloka"/>
              <a:cs typeface="Vidaloka"/>
              <a:sym typeface="Vidaloka"/>
            </a:endParaRPr>
          </a:p>
        </p:txBody>
      </p:sp>
      <p:sp>
        <p:nvSpPr>
          <p:cNvPr id="666" name="Google Shape;666;p25"/>
          <p:cNvSpPr txBox="1"/>
          <p:nvPr/>
        </p:nvSpPr>
        <p:spPr>
          <a:xfrm>
            <a:off x="1091638" y="3646025"/>
            <a:ext cx="1666200" cy="7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It’s a gas giant and the biggest </a:t>
            </a:r>
            <a:endParaRPr b="0" i="0" sz="1400" u="none" cap="none" strike="noStrike">
              <a:solidFill>
                <a:schemeClr val="dk2"/>
              </a:solidFill>
              <a:latin typeface="Montserrat"/>
              <a:ea typeface="Montserrat"/>
              <a:cs typeface="Montserrat"/>
              <a:sym typeface="Montserrat"/>
            </a:endParaRPr>
          </a:p>
        </p:txBody>
      </p:sp>
      <p:sp>
        <p:nvSpPr>
          <p:cNvPr id="667" name="Google Shape;667;p25"/>
          <p:cNvSpPr txBox="1"/>
          <p:nvPr/>
        </p:nvSpPr>
        <p:spPr>
          <a:xfrm>
            <a:off x="1091538" y="1739175"/>
            <a:ext cx="1828200" cy="3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Vidaloka"/>
                <a:ea typeface="Vidaloka"/>
                <a:cs typeface="Vidaloka"/>
                <a:sym typeface="Vidaloka"/>
              </a:rPr>
              <a:t>Mars</a:t>
            </a:r>
            <a:endParaRPr b="0" i="0" sz="2400" u="none" cap="none" strike="noStrike">
              <a:solidFill>
                <a:schemeClr val="accent1"/>
              </a:solidFill>
              <a:latin typeface="Vidaloka"/>
              <a:ea typeface="Vidaloka"/>
              <a:cs typeface="Vidaloka"/>
              <a:sym typeface="Vidaloka"/>
            </a:endParaRPr>
          </a:p>
        </p:txBody>
      </p:sp>
      <p:sp>
        <p:nvSpPr>
          <p:cNvPr id="668" name="Google Shape;668;p25"/>
          <p:cNvSpPr txBox="1"/>
          <p:nvPr/>
        </p:nvSpPr>
        <p:spPr>
          <a:xfrm>
            <a:off x="1091638" y="2079175"/>
            <a:ext cx="1666200" cy="7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Mars is actually a very cold place</a:t>
            </a:r>
            <a:endParaRPr b="0" i="0" sz="1400" u="none" cap="none" strike="noStrike">
              <a:solidFill>
                <a:schemeClr val="dk2"/>
              </a:solidFill>
              <a:latin typeface="Montserrat"/>
              <a:ea typeface="Montserrat"/>
              <a:cs typeface="Montserrat"/>
              <a:sym typeface="Montserrat"/>
            </a:endParaRPr>
          </a:p>
        </p:txBody>
      </p:sp>
      <p:sp>
        <p:nvSpPr>
          <p:cNvPr id="669" name="Google Shape;669;p25"/>
          <p:cNvSpPr txBox="1"/>
          <p:nvPr/>
        </p:nvSpPr>
        <p:spPr>
          <a:xfrm>
            <a:off x="6386313" y="3306025"/>
            <a:ext cx="1828200" cy="357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Vidaloka"/>
                <a:ea typeface="Vidaloka"/>
                <a:cs typeface="Vidaloka"/>
                <a:sym typeface="Vidaloka"/>
              </a:rPr>
              <a:t>Saturn</a:t>
            </a:r>
            <a:endParaRPr b="0" i="0" sz="2400" u="none" cap="none" strike="noStrike">
              <a:solidFill>
                <a:schemeClr val="accent1"/>
              </a:solidFill>
              <a:latin typeface="Vidaloka"/>
              <a:ea typeface="Vidaloka"/>
              <a:cs typeface="Vidaloka"/>
              <a:sym typeface="Vidaloka"/>
            </a:endParaRPr>
          </a:p>
        </p:txBody>
      </p:sp>
      <p:sp>
        <p:nvSpPr>
          <p:cNvPr id="670" name="Google Shape;670;p25"/>
          <p:cNvSpPr txBox="1"/>
          <p:nvPr/>
        </p:nvSpPr>
        <p:spPr>
          <a:xfrm>
            <a:off x="6548263" y="3646025"/>
            <a:ext cx="1666200" cy="711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It’s the planet with rings</a:t>
            </a:r>
            <a:endParaRPr b="0" i="0" sz="1400" u="none" cap="none" strike="noStrike">
              <a:solidFill>
                <a:schemeClr val="dk2"/>
              </a:solidFill>
              <a:latin typeface="Montserrat"/>
              <a:ea typeface="Montserrat"/>
              <a:cs typeface="Montserrat"/>
              <a:sym typeface="Montserrat"/>
            </a:endParaRPr>
          </a:p>
        </p:txBody>
      </p:sp>
      <p:sp>
        <p:nvSpPr>
          <p:cNvPr id="671" name="Google Shape;671;p25"/>
          <p:cNvSpPr txBox="1"/>
          <p:nvPr/>
        </p:nvSpPr>
        <p:spPr>
          <a:xfrm>
            <a:off x="6386313" y="1739175"/>
            <a:ext cx="1828200" cy="357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Vidaloka"/>
                <a:ea typeface="Vidaloka"/>
                <a:cs typeface="Vidaloka"/>
                <a:sym typeface="Vidaloka"/>
              </a:rPr>
              <a:t>Venus</a:t>
            </a:r>
            <a:endParaRPr b="0" i="0" sz="2400" u="none" cap="none" strike="noStrike">
              <a:solidFill>
                <a:schemeClr val="accent1"/>
              </a:solidFill>
              <a:latin typeface="Vidaloka"/>
              <a:ea typeface="Vidaloka"/>
              <a:cs typeface="Vidaloka"/>
              <a:sym typeface="Vidaloka"/>
            </a:endParaRPr>
          </a:p>
        </p:txBody>
      </p:sp>
      <p:sp>
        <p:nvSpPr>
          <p:cNvPr id="672" name="Google Shape;672;p25"/>
          <p:cNvSpPr txBox="1"/>
          <p:nvPr/>
        </p:nvSpPr>
        <p:spPr>
          <a:xfrm>
            <a:off x="6548263" y="2079175"/>
            <a:ext cx="1666200" cy="711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ontserrat"/>
                <a:ea typeface="Montserrat"/>
                <a:cs typeface="Montserrat"/>
                <a:sym typeface="Montserrat"/>
              </a:rPr>
              <a:t>Venus has a beautiful name</a:t>
            </a:r>
            <a:endParaRPr b="0" i="0" sz="1400" u="none" cap="none" strike="noStrike">
              <a:solidFill>
                <a:schemeClr val="dk2"/>
              </a:solidFill>
              <a:latin typeface="Montserrat"/>
              <a:ea typeface="Montserrat"/>
              <a:cs typeface="Montserrat"/>
              <a:sym typeface="Montserrat"/>
            </a:endParaRPr>
          </a:p>
        </p:txBody>
      </p:sp>
      <p:grpSp>
        <p:nvGrpSpPr>
          <p:cNvPr id="673" name="Google Shape;673;p25"/>
          <p:cNvGrpSpPr/>
          <p:nvPr/>
        </p:nvGrpSpPr>
        <p:grpSpPr>
          <a:xfrm>
            <a:off x="3254913" y="1739175"/>
            <a:ext cx="2958275" cy="2496845"/>
            <a:chOff x="3254913" y="1739175"/>
            <a:chExt cx="2958275" cy="2496845"/>
          </a:xfrm>
        </p:grpSpPr>
        <p:grpSp>
          <p:nvGrpSpPr>
            <p:cNvPr id="674" name="Google Shape;674;p25"/>
            <p:cNvGrpSpPr/>
            <p:nvPr/>
          </p:nvGrpSpPr>
          <p:grpSpPr>
            <a:xfrm>
              <a:off x="3730408" y="1973899"/>
              <a:ext cx="2007300" cy="2007300"/>
              <a:chOff x="3730408" y="1973899"/>
              <a:chExt cx="2007300" cy="2007300"/>
            </a:xfrm>
          </p:grpSpPr>
          <p:sp>
            <p:nvSpPr>
              <p:cNvPr id="675" name="Google Shape;675;p25"/>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6" name="Google Shape;676;p25"/>
              <p:cNvGrpSpPr/>
              <p:nvPr/>
            </p:nvGrpSpPr>
            <p:grpSpPr>
              <a:xfrm>
                <a:off x="4383980" y="2628191"/>
                <a:ext cx="700534" cy="698647"/>
                <a:chOff x="6553275" y="3604550"/>
                <a:chExt cx="296975" cy="296175"/>
              </a:xfrm>
            </p:grpSpPr>
            <p:sp>
              <p:nvSpPr>
                <p:cNvPr id="677" name="Google Shape;677;p2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83" name="Google Shape;683;p25"/>
            <p:cNvGrpSpPr/>
            <p:nvPr/>
          </p:nvGrpSpPr>
          <p:grpSpPr>
            <a:xfrm>
              <a:off x="3254913" y="1739175"/>
              <a:ext cx="1011000" cy="930000"/>
              <a:chOff x="3173876" y="1739175"/>
              <a:chExt cx="1011000" cy="930000"/>
            </a:xfrm>
          </p:grpSpPr>
          <p:sp>
            <p:nvSpPr>
              <p:cNvPr id="684" name="Google Shape;684;p2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Vidaloka"/>
                    <a:ea typeface="Vidaloka"/>
                    <a:cs typeface="Vidaloka"/>
                    <a:sym typeface="Vidaloka"/>
                  </a:rPr>
                  <a:t>01</a:t>
                </a:r>
                <a:endParaRPr b="0" i="0" sz="3500" u="none" cap="none" strike="noStrike">
                  <a:solidFill>
                    <a:schemeClr val="accent1"/>
                  </a:solidFill>
                  <a:latin typeface="Vidaloka"/>
                  <a:ea typeface="Vidaloka"/>
                  <a:cs typeface="Vidaloka"/>
                  <a:sym typeface="Vidaloka"/>
                </a:endParaRPr>
              </a:p>
            </p:txBody>
          </p:sp>
        </p:grpSp>
        <p:grpSp>
          <p:nvGrpSpPr>
            <p:cNvPr id="686" name="Google Shape;686;p25"/>
            <p:cNvGrpSpPr/>
            <p:nvPr/>
          </p:nvGrpSpPr>
          <p:grpSpPr>
            <a:xfrm>
              <a:off x="5202188" y="1739175"/>
              <a:ext cx="1011000" cy="930000"/>
              <a:chOff x="5121151" y="1739175"/>
              <a:chExt cx="1011000" cy="930000"/>
            </a:xfrm>
          </p:grpSpPr>
          <p:sp>
            <p:nvSpPr>
              <p:cNvPr id="687" name="Google Shape;687;p25"/>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5"/>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Vidaloka"/>
                    <a:ea typeface="Vidaloka"/>
                    <a:cs typeface="Vidaloka"/>
                    <a:sym typeface="Vidaloka"/>
                  </a:rPr>
                  <a:t>02</a:t>
                </a:r>
                <a:endParaRPr b="0" i="0" sz="3500" u="none" cap="none" strike="noStrike">
                  <a:solidFill>
                    <a:schemeClr val="accent1"/>
                  </a:solidFill>
                  <a:latin typeface="Vidaloka"/>
                  <a:ea typeface="Vidaloka"/>
                  <a:cs typeface="Vidaloka"/>
                  <a:sym typeface="Vidaloka"/>
                </a:endParaRPr>
              </a:p>
            </p:txBody>
          </p:sp>
        </p:grpSp>
        <p:grpSp>
          <p:nvGrpSpPr>
            <p:cNvPr id="689" name="Google Shape;689;p25"/>
            <p:cNvGrpSpPr/>
            <p:nvPr/>
          </p:nvGrpSpPr>
          <p:grpSpPr>
            <a:xfrm>
              <a:off x="3254913" y="3306020"/>
              <a:ext cx="1011000" cy="930000"/>
              <a:chOff x="3173876" y="3306020"/>
              <a:chExt cx="1011000" cy="930000"/>
            </a:xfrm>
          </p:grpSpPr>
          <p:sp>
            <p:nvSpPr>
              <p:cNvPr id="690" name="Google Shape;690;p25"/>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5"/>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Vidaloka"/>
                    <a:ea typeface="Vidaloka"/>
                    <a:cs typeface="Vidaloka"/>
                    <a:sym typeface="Vidaloka"/>
                  </a:rPr>
                  <a:t>03</a:t>
                </a:r>
                <a:endParaRPr b="0" i="0" sz="3500" u="none" cap="none" strike="noStrike">
                  <a:solidFill>
                    <a:schemeClr val="accent1"/>
                  </a:solidFill>
                  <a:latin typeface="Vidaloka"/>
                  <a:ea typeface="Vidaloka"/>
                  <a:cs typeface="Vidaloka"/>
                  <a:sym typeface="Vidaloka"/>
                </a:endParaRPr>
              </a:p>
            </p:txBody>
          </p:sp>
        </p:grpSp>
        <p:grpSp>
          <p:nvGrpSpPr>
            <p:cNvPr id="692" name="Google Shape;692;p25"/>
            <p:cNvGrpSpPr/>
            <p:nvPr/>
          </p:nvGrpSpPr>
          <p:grpSpPr>
            <a:xfrm>
              <a:off x="5202188" y="3306020"/>
              <a:ext cx="1011000" cy="930000"/>
              <a:chOff x="5121151" y="3306020"/>
              <a:chExt cx="1011000" cy="930000"/>
            </a:xfrm>
          </p:grpSpPr>
          <p:sp>
            <p:nvSpPr>
              <p:cNvPr id="693" name="Google Shape;693;p25"/>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5"/>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Vidaloka"/>
                    <a:ea typeface="Vidaloka"/>
                    <a:cs typeface="Vidaloka"/>
                    <a:sym typeface="Vidaloka"/>
                  </a:rPr>
                  <a:t>04</a:t>
                </a:r>
                <a:endParaRPr b="0" i="0" sz="3500" u="none" cap="none" strike="noStrike">
                  <a:solidFill>
                    <a:schemeClr val="accent1"/>
                  </a:solidFill>
                  <a:latin typeface="Vidaloka"/>
                  <a:ea typeface="Vidaloka"/>
                  <a:cs typeface="Vidaloka"/>
                  <a:sym typeface="Vidaloka"/>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26"/>
          <p:cNvSpPr txBox="1"/>
          <p:nvPr>
            <p:ph type="title"/>
          </p:nvPr>
        </p:nvSpPr>
        <p:spPr>
          <a:xfrm>
            <a:off x="713225" y="445025"/>
            <a:ext cx="476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Monthly data</a:t>
            </a:r>
            <a:endParaRPr/>
          </a:p>
          <a:p>
            <a:pPr indent="0" lvl="0" marL="0" rtl="0" algn="l">
              <a:lnSpc>
                <a:spcPct val="100000"/>
              </a:lnSpc>
              <a:spcBef>
                <a:spcPts val="0"/>
              </a:spcBef>
              <a:spcAft>
                <a:spcPts val="0"/>
              </a:spcAft>
              <a:buSzPts val="3000"/>
              <a:buNone/>
            </a:pPr>
            <a:r>
              <a:t/>
            </a:r>
            <a:endParaRPr/>
          </a:p>
        </p:txBody>
      </p:sp>
      <p:sp>
        <p:nvSpPr>
          <p:cNvPr id="700" name="Google Shape;700;p26"/>
          <p:cNvSpPr txBox="1"/>
          <p:nvPr>
            <p:ph idx="1" type="subTitle"/>
          </p:nvPr>
        </p:nvSpPr>
        <p:spPr>
          <a:xfrm>
            <a:off x="3568125" y="2994600"/>
            <a:ext cx="20154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June</a:t>
            </a:r>
            <a:endParaRPr/>
          </a:p>
        </p:txBody>
      </p:sp>
      <p:sp>
        <p:nvSpPr>
          <p:cNvPr id="701" name="Google Shape;701;p26"/>
          <p:cNvSpPr txBox="1"/>
          <p:nvPr>
            <p:ph idx="2" type="subTitle"/>
          </p:nvPr>
        </p:nvSpPr>
        <p:spPr>
          <a:xfrm>
            <a:off x="3568125" y="3334600"/>
            <a:ext cx="2015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Venus has a beautiful name</a:t>
            </a:r>
            <a:endParaRPr/>
          </a:p>
        </p:txBody>
      </p:sp>
      <p:sp>
        <p:nvSpPr>
          <p:cNvPr id="702" name="Google Shape;702;p26"/>
          <p:cNvSpPr txBox="1"/>
          <p:nvPr>
            <p:ph idx="3" type="subTitle"/>
          </p:nvPr>
        </p:nvSpPr>
        <p:spPr>
          <a:xfrm>
            <a:off x="1088350" y="2994600"/>
            <a:ext cx="20154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January</a:t>
            </a:r>
            <a:endParaRPr/>
          </a:p>
        </p:txBody>
      </p:sp>
      <p:sp>
        <p:nvSpPr>
          <p:cNvPr id="703" name="Google Shape;703;p26"/>
          <p:cNvSpPr txBox="1"/>
          <p:nvPr>
            <p:ph idx="4" type="subTitle"/>
          </p:nvPr>
        </p:nvSpPr>
        <p:spPr>
          <a:xfrm>
            <a:off x="1088450" y="3334600"/>
            <a:ext cx="2015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Mars is actually a cold place</a:t>
            </a:r>
            <a:endParaRPr/>
          </a:p>
        </p:txBody>
      </p:sp>
      <p:sp>
        <p:nvSpPr>
          <p:cNvPr id="704" name="Google Shape;704;p26"/>
          <p:cNvSpPr txBox="1"/>
          <p:nvPr>
            <p:ph idx="5" type="subTitle"/>
          </p:nvPr>
        </p:nvSpPr>
        <p:spPr>
          <a:xfrm>
            <a:off x="6055450" y="2994600"/>
            <a:ext cx="20154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November</a:t>
            </a:r>
            <a:endParaRPr/>
          </a:p>
        </p:txBody>
      </p:sp>
      <p:sp>
        <p:nvSpPr>
          <p:cNvPr id="705" name="Google Shape;705;p26"/>
          <p:cNvSpPr txBox="1"/>
          <p:nvPr>
            <p:ph idx="6" type="subTitle"/>
          </p:nvPr>
        </p:nvSpPr>
        <p:spPr>
          <a:xfrm>
            <a:off x="6055450" y="3334600"/>
            <a:ext cx="2015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Mercury is the smallest planet</a:t>
            </a:r>
            <a:endParaRPr/>
          </a:p>
        </p:txBody>
      </p:sp>
      <p:sp>
        <p:nvSpPr>
          <p:cNvPr id="706" name="Google Shape;706;p26"/>
          <p:cNvSpPr txBox="1"/>
          <p:nvPr/>
        </p:nvSpPr>
        <p:spPr>
          <a:xfrm>
            <a:off x="1300174" y="1961769"/>
            <a:ext cx="1735200" cy="84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chemeClr val="accent2"/>
                </a:solidFill>
                <a:latin typeface="Vidaloka"/>
                <a:ea typeface="Vidaloka"/>
                <a:cs typeface="Vidaloka"/>
                <a:sym typeface="Vidaloka"/>
              </a:rPr>
              <a:t>125K</a:t>
            </a:r>
            <a:endParaRPr b="0" i="0" sz="4500" u="none" cap="none" strike="noStrike">
              <a:solidFill>
                <a:schemeClr val="accent2"/>
              </a:solidFill>
              <a:latin typeface="Vidaloka"/>
              <a:ea typeface="Vidaloka"/>
              <a:cs typeface="Vidaloka"/>
              <a:sym typeface="Vidaloka"/>
            </a:endParaRPr>
          </a:p>
        </p:txBody>
      </p:sp>
      <p:sp>
        <p:nvSpPr>
          <p:cNvPr id="707" name="Google Shape;707;p26"/>
          <p:cNvSpPr txBox="1"/>
          <p:nvPr/>
        </p:nvSpPr>
        <p:spPr>
          <a:xfrm>
            <a:off x="3672124" y="1961769"/>
            <a:ext cx="1735200" cy="84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chemeClr val="accent2"/>
                </a:solidFill>
                <a:latin typeface="Vidaloka"/>
                <a:ea typeface="Vidaloka"/>
                <a:cs typeface="Vidaloka"/>
                <a:sym typeface="Vidaloka"/>
              </a:rPr>
              <a:t>250K</a:t>
            </a:r>
            <a:endParaRPr b="0" i="0" sz="4500" u="none" cap="none" strike="noStrike">
              <a:solidFill>
                <a:schemeClr val="accent2"/>
              </a:solidFill>
              <a:latin typeface="Vidaloka"/>
              <a:ea typeface="Vidaloka"/>
              <a:cs typeface="Vidaloka"/>
              <a:sym typeface="Vidaloka"/>
            </a:endParaRPr>
          </a:p>
        </p:txBody>
      </p:sp>
      <p:sp>
        <p:nvSpPr>
          <p:cNvPr id="708" name="Google Shape;708;p26"/>
          <p:cNvSpPr txBox="1"/>
          <p:nvPr/>
        </p:nvSpPr>
        <p:spPr>
          <a:xfrm>
            <a:off x="6108624" y="1961769"/>
            <a:ext cx="1735200" cy="84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chemeClr val="accent2"/>
                </a:solidFill>
                <a:latin typeface="Vidaloka"/>
                <a:ea typeface="Vidaloka"/>
                <a:cs typeface="Vidaloka"/>
                <a:sym typeface="Vidaloka"/>
              </a:rPr>
              <a:t>540K</a:t>
            </a:r>
            <a:endParaRPr b="0" i="0" sz="4500" u="none" cap="none" strike="noStrike">
              <a:solidFill>
                <a:schemeClr val="accent2"/>
              </a:solidFill>
              <a:latin typeface="Vidaloka"/>
              <a:ea typeface="Vidaloka"/>
              <a:cs typeface="Vidaloka"/>
              <a:sym typeface="Vidalok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
          <p:cNvSpPr txBox="1"/>
          <p:nvPr>
            <p:ph type="title"/>
          </p:nvPr>
        </p:nvSpPr>
        <p:spPr>
          <a:xfrm>
            <a:off x="713250" y="445025"/>
            <a:ext cx="6466868"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Related apps / services / systems</a:t>
            </a:r>
            <a:endParaRPr/>
          </a:p>
        </p:txBody>
      </p:sp>
      <p:sp>
        <p:nvSpPr>
          <p:cNvPr id="263" name="Google Shape;263;p3"/>
          <p:cNvSpPr txBox="1"/>
          <p:nvPr>
            <p:ph idx="1" type="body"/>
          </p:nvPr>
        </p:nvSpPr>
        <p:spPr>
          <a:xfrm>
            <a:off x="713250" y="1272925"/>
            <a:ext cx="7717500" cy="3295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800"/>
              <a:buFont typeface="Lato"/>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27"/>
          <p:cNvSpPr txBox="1"/>
          <p:nvPr>
            <p:ph type="title"/>
          </p:nvPr>
        </p:nvSpPr>
        <p:spPr>
          <a:xfrm>
            <a:off x="713225" y="445025"/>
            <a:ext cx="2785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Our goals</a:t>
            </a:r>
            <a:endParaRPr/>
          </a:p>
        </p:txBody>
      </p:sp>
      <p:sp>
        <p:nvSpPr>
          <p:cNvPr id="714" name="Google Shape;714;p27"/>
          <p:cNvSpPr txBox="1"/>
          <p:nvPr>
            <p:ph idx="1" type="subTitle"/>
          </p:nvPr>
        </p:nvSpPr>
        <p:spPr>
          <a:xfrm>
            <a:off x="4750187" y="1722900"/>
            <a:ext cx="2014800" cy="357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a:t>Venus</a:t>
            </a:r>
            <a:endParaRPr/>
          </a:p>
        </p:txBody>
      </p:sp>
      <p:sp>
        <p:nvSpPr>
          <p:cNvPr id="715" name="Google Shape;715;p27"/>
          <p:cNvSpPr txBox="1"/>
          <p:nvPr>
            <p:ph idx="2" type="subTitle"/>
          </p:nvPr>
        </p:nvSpPr>
        <p:spPr>
          <a:xfrm>
            <a:off x="4750184" y="2062900"/>
            <a:ext cx="2014800" cy="572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t>Venus has a beautiful name</a:t>
            </a:r>
            <a:endParaRPr/>
          </a:p>
        </p:txBody>
      </p:sp>
      <p:sp>
        <p:nvSpPr>
          <p:cNvPr id="716" name="Google Shape;716;p27"/>
          <p:cNvSpPr txBox="1"/>
          <p:nvPr>
            <p:ph idx="3" type="subTitle"/>
          </p:nvPr>
        </p:nvSpPr>
        <p:spPr>
          <a:xfrm>
            <a:off x="2306462" y="1722900"/>
            <a:ext cx="2014800" cy="35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Mars</a:t>
            </a:r>
            <a:endParaRPr/>
          </a:p>
        </p:txBody>
      </p:sp>
      <p:sp>
        <p:nvSpPr>
          <p:cNvPr id="717" name="Google Shape;717;p27"/>
          <p:cNvSpPr txBox="1"/>
          <p:nvPr>
            <p:ph idx="4" type="subTitle"/>
          </p:nvPr>
        </p:nvSpPr>
        <p:spPr>
          <a:xfrm>
            <a:off x="2306462" y="2062900"/>
            <a:ext cx="2014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Mars is actually a cold place</a:t>
            </a:r>
            <a:endParaRPr/>
          </a:p>
        </p:txBody>
      </p:sp>
      <p:sp>
        <p:nvSpPr>
          <p:cNvPr id="718" name="Google Shape;718;p27"/>
          <p:cNvSpPr txBox="1"/>
          <p:nvPr>
            <p:ph idx="5" type="subTitle"/>
          </p:nvPr>
        </p:nvSpPr>
        <p:spPr>
          <a:xfrm>
            <a:off x="4750187" y="3158925"/>
            <a:ext cx="2014800" cy="357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a:t>Jupiter</a:t>
            </a:r>
            <a:endParaRPr/>
          </a:p>
        </p:txBody>
      </p:sp>
      <p:sp>
        <p:nvSpPr>
          <p:cNvPr id="719" name="Google Shape;719;p27"/>
          <p:cNvSpPr txBox="1"/>
          <p:nvPr>
            <p:ph idx="6" type="subTitle"/>
          </p:nvPr>
        </p:nvSpPr>
        <p:spPr>
          <a:xfrm>
            <a:off x="4750184" y="3498925"/>
            <a:ext cx="2014800" cy="572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t>Jupiter is the biggest planet</a:t>
            </a:r>
            <a:endParaRPr/>
          </a:p>
        </p:txBody>
      </p:sp>
      <p:sp>
        <p:nvSpPr>
          <p:cNvPr id="720" name="Google Shape;720;p27"/>
          <p:cNvSpPr txBox="1"/>
          <p:nvPr>
            <p:ph idx="7" type="subTitle"/>
          </p:nvPr>
        </p:nvSpPr>
        <p:spPr>
          <a:xfrm>
            <a:off x="2306462" y="3158925"/>
            <a:ext cx="2014800" cy="35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Neptune</a:t>
            </a:r>
            <a:endParaRPr/>
          </a:p>
        </p:txBody>
      </p:sp>
      <p:sp>
        <p:nvSpPr>
          <p:cNvPr id="721" name="Google Shape;721;p27"/>
          <p:cNvSpPr txBox="1"/>
          <p:nvPr>
            <p:ph idx="8" type="subTitle"/>
          </p:nvPr>
        </p:nvSpPr>
        <p:spPr>
          <a:xfrm>
            <a:off x="2306462" y="3498925"/>
            <a:ext cx="2014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It’s the farthest planet from the Sun</a:t>
            </a:r>
            <a:endParaRPr/>
          </a:p>
        </p:txBody>
      </p:sp>
      <p:grpSp>
        <p:nvGrpSpPr>
          <p:cNvPr id="722" name="Google Shape;722;p27"/>
          <p:cNvGrpSpPr/>
          <p:nvPr/>
        </p:nvGrpSpPr>
        <p:grpSpPr>
          <a:xfrm>
            <a:off x="1760579" y="1978680"/>
            <a:ext cx="367261" cy="364686"/>
            <a:chOff x="-64781025" y="3361050"/>
            <a:chExt cx="317425" cy="315200"/>
          </a:xfrm>
        </p:grpSpPr>
        <p:sp>
          <p:nvSpPr>
            <p:cNvPr id="723" name="Google Shape;723;p2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 name="Google Shape;727;p27"/>
          <p:cNvGrpSpPr/>
          <p:nvPr/>
        </p:nvGrpSpPr>
        <p:grpSpPr>
          <a:xfrm>
            <a:off x="1764217" y="3417722"/>
            <a:ext cx="359972" cy="365467"/>
            <a:chOff x="-59400775" y="4084200"/>
            <a:chExt cx="311125" cy="315875"/>
          </a:xfrm>
        </p:grpSpPr>
        <p:sp>
          <p:nvSpPr>
            <p:cNvPr id="728" name="Google Shape;728;p2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 name="Google Shape;734;p27"/>
          <p:cNvGrpSpPr/>
          <p:nvPr/>
        </p:nvGrpSpPr>
        <p:grpSpPr>
          <a:xfrm>
            <a:off x="6954081" y="1986679"/>
            <a:ext cx="307231" cy="348690"/>
            <a:chOff x="2423775" y="3226875"/>
            <a:chExt cx="259925" cy="295000"/>
          </a:xfrm>
        </p:grpSpPr>
        <p:sp>
          <p:nvSpPr>
            <p:cNvPr id="735" name="Google Shape;735;p2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8" name="Google Shape;738;p27"/>
          <p:cNvGrpSpPr/>
          <p:nvPr/>
        </p:nvGrpSpPr>
        <p:grpSpPr>
          <a:xfrm>
            <a:off x="6954074" y="3425879"/>
            <a:ext cx="350995" cy="349133"/>
            <a:chOff x="2404875" y="3955825"/>
            <a:chExt cx="296950" cy="295375"/>
          </a:xfrm>
        </p:grpSpPr>
        <p:sp>
          <p:nvSpPr>
            <p:cNvPr id="739" name="Google Shape;739;p2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2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Statistics</a:t>
            </a:r>
            <a:endParaRPr/>
          </a:p>
        </p:txBody>
      </p:sp>
      <p:graphicFrame>
        <p:nvGraphicFramePr>
          <p:cNvPr id="748" name="Google Shape;748;p28"/>
          <p:cNvGraphicFramePr/>
          <p:nvPr/>
        </p:nvGraphicFramePr>
        <p:xfrm>
          <a:off x="952500" y="1789450"/>
          <a:ext cx="3000000" cy="3000000"/>
        </p:xfrm>
        <a:graphic>
          <a:graphicData uri="http://schemas.openxmlformats.org/drawingml/2006/table">
            <a:tbl>
              <a:tblPr>
                <a:noFill/>
                <a:tableStyleId>{99B1E5F0-6232-4D3A-AE3D-37572E979879}</a:tableStyleId>
              </a:tblPr>
              <a:tblGrid>
                <a:gridCol w="1809750"/>
                <a:gridCol w="1809750"/>
                <a:gridCol w="1809750"/>
                <a:gridCol w="1809750"/>
              </a:tblGrid>
              <a:tr h="381000">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 sz="2400" u="none" cap="none" strike="noStrike">
                          <a:solidFill>
                            <a:schemeClr val="dk1"/>
                          </a:solidFill>
                          <a:latin typeface="Vidaloka"/>
                          <a:ea typeface="Vidaloka"/>
                          <a:cs typeface="Vidaloka"/>
                          <a:sym typeface="Vidaloka"/>
                        </a:rPr>
                        <a:t>Phase 1</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 sz="2400" u="none" cap="none" strike="noStrike">
                          <a:solidFill>
                            <a:schemeClr val="dk1"/>
                          </a:solidFill>
                          <a:latin typeface="Vidaloka"/>
                          <a:ea typeface="Vidaloka"/>
                          <a:cs typeface="Vidaloka"/>
                          <a:sym typeface="Vidaloka"/>
                        </a:rPr>
                        <a:t>Phase 2</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2400" u="none" cap="none" strike="noStrike">
                          <a:solidFill>
                            <a:schemeClr val="dk1"/>
                          </a:solidFill>
                          <a:latin typeface="Vidaloka"/>
                          <a:ea typeface="Vidaloka"/>
                          <a:cs typeface="Vidaloka"/>
                          <a:sym typeface="Vidaloka"/>
                        </a:rPr>
                        <a:t>Phase 3</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 sz="2400" u="none" cap="none" strike="noStrike">
                          <a:solidFill>
                            <a:schemeClr val="dk1"/>
                          </a:solidFill>
                          <a:latin typeface="Vidaloka"/>
                          <a:ea typeface="Vidaloka"/>
                          <a:cs typeface="Vidaloka"/>
                          <a:sym typeface="Vidaloka"/>
                        </a:rPr>
                        <a:t>Mercury</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ontserrat"/>
                          <a:ea typeface="Montserrat"/>
                          <a:cs typeface="Montserrat"/>
                          <a:sym typeface="Montserrat"/>
                        </a:rPr>
                        <a:t>1,254</a:t>
                      </a:r>
                      <a:endParaRPr sz="1400" u="none" cap="none" strike="noStrike">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ontserrat"/>
                          <a:ea typeface="Montserrat"/>
                          <a:cs typeface="Montserrat"/>
                          <a:sym typeface="Montserrat"/>
                        </a:rPr>
                        <a:t>9,145</a:t>
                      </a:r>
                      <a:endParaRPr sz="1400" u="none" cap="none" strike="noStrike">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ontserrat"/>
                          <a:ea typeface="Montserrat"/>
                          <a:cs typeface="Montserrat"/>
                          <a:sym typeface="Montserrat"/>
                        </a:rPr>
                        <a:t>8,145</a:t>
                      </a:r>
                      <a:endParaRPr sz="1400" u="none" cap="none" strike="noStrike">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 sz="2400" u="none" cap="none" strike="noStrike">
                          <a:solidFill>
                            <a:schemeClr val="dk1"/>
                          </a:solidFill>
                          <a:latin typeface="Vidaloka"/>
                          <a:ea typeface="Vidaloka"/>
                          <a:cs typeface="Vidaloka"/>
                          <a:sym typeface="Vidaloka"/>
                        </a:rPr>
                        <a:t>Mars</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ontserrat"/>
                          <a:ea typeface="Montserrat"/>
                          <a:cs typeface="Montserrat"/>
                          <a:sym typeface="Montserrat"/>
                        </a:rPr>
                        <a:t>5,214</a:t>
                      </a:r>
                      <a:endParaRPr sz="1400" u="none" cap="none" strike="noStrike">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ontserrat"/>
                          <a:ea typeface="Montserrat"/>
                          <a:cs typeface="Montserrat"/>
                          <a:sym typeface="Montserrat"/>
                        </a:rPr>
                        <a:t>6,541</a:t>
                      </a:r>
                      <a:endParaRPr sz="1400" u="none" cap="none" strike="noStrike">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ontserrat"/>
                          <a:ea typeface="Montserrat"/>
                          <a:cs typeface="Montserrat"/>
                          <a:sym typeface="Montserrat"/>
                        </a:rPr>
                        <a:t>3,214</a:t>
                      </a:r>
                      <a:endParaRPr sz="1400" u="none" cap="none" strike="noStrike">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 sz="2400" u="none" cap="none" strike="noStrike">
                          <a:solidFill>
                            <a:schemeClr val="dk1"/>
                          </a:solidFill>
                          <a:latin typeface="Vidaloka"/>
                          <a:ea typeface="Vidaloka"/>
                          <a:cs typeface="Vidaloka"/>
                          <a:sym typeface="Vidaloka"/>
                        </a:rPr>
                        <a:t>Saturn</a:t>
                      </a:r>
                      <a:endParaRPr sz="2400" u="none" cap="none" strike="noStrike">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ontserrat"/>
                          <a:ea typeface="Montserrat"/>
                          <a:cs typeface="Montserrat"/>
                          <a:sym typeface="Montserrat"/>
                        </a:rPr>
                        <a:t>3,418</a:t>
                      </a:r>
                      <a:endParaRPr sz="1400" u="none" cap="none" strike="noStrike">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ontserrat"/>
                          <a:ea typeface="Montserrat"/>
                          <a:cs typeface="Montserrat"/>
                          <a:sym typeface="Montserrat"/>
                        </a:rPr>
                        <a:t>3,214</a:t>
                      </a:r>
                      <a:endParaRPr sz="1400" u="none" cap="none" strike="noStrike">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ontserrat"/>
                          <a:ea typeface="Montserrat"/>
                          <a:cs typeface="Montserrat"/>
                          <a:sym typeface="Montserrat"/>
                        </a:rPr>
                        <a:t>5,415</a:t>
                      </a:r>
                      <a:endParaRPr sz="1400" u="none" cap="none" strike="noStrike">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29"/>
          <p:cNvSpPr txBox="1"/>
          <p:nvPr>
            <p:ph idx="1" type="subTitle"/>
          </p:nvPr>
        </p:nvSpPr>
        <p:spPr>
          <a:xfrm>
            <a:off x="2364984" y="1346400"/>
            <a:ext cx="4414200" cy="37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1500"/>
              <a:buNone/>
            </a:pPr>
            <a:r>
              <a:rPr lang="en"/>
              <a:t>Earths is the Sun’s mass</a:t>
            </a:r>
            <a:endParaRPr/>
          </a:p>
        </p:txBody>
      </p:sp>
      <p:sp>
        <p:nvSpPr>
          <p:cNvPr id="754" name="Google Shape;754;p29"/>
          <p:cNvSpPr txBox="1"/>
          <p:nvPr>
            <p:ph idx="3" type="subTitle"/>
          </p:nvPr>
        </p:nvSpPr>
        <p:spPr>
          <a:xfrm>
            <a:off x="2364984" y="2694825"/>
            <a:ext cx="4414200" cy="37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500"/>
              <a:buNone/>
            </a:pPr>
            <a:r>
              <a:rPr lang="en"/>
              <a:t>is Jupiter's rotation period</a:t>
            </a:r>
            <a:endParaRPr sz="1700">
              <a:solidFill>
                <a:srgbClr val="191919"/>
              </a:solidFill>
              <a:latin typeface="PT Sans"/>
              <a:ea typeface="PT Sans"/>
              <a:cs typeface="PT Sans"/>
              <a:sym typeface="PT Sans"/>
            </a:endParaRPr>
          </a:p>
        </p:txBody>
      </p:sp>
      <p:sp>
        <p:nvSpPr>
          <p:cNvPr id="755" name="Google Shape;755;p29"/>
          <p:cNvSpPr txBox="1"/>
          <p:nvPr>
            <p:ph idx="5" type="subTitle"/>
          </p:nvPr>
        </p:nvSpPr>
        <p:spPr>
          <a:xfrm>
            <a:off x="2217075" y="4043250"/>
            <a:ext cx="4710000" cy="37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1500"/>
              <a:buNone/>
            </a:pPr>
            <a:r>
              <a:rPr lang="en"/>
              <a:t>is the distance between the Earth and the Moon</a:t>
            </a:r>
            <a:endParaRPr/>
          </a:p>
        </p:txBody>
      </p:sp>
      <p:sp>
        <p:nvSpPr>
          <p:cNvPr id="756" name="Google Shape;756;p29"/>
          <p:cNvSpPr txBox="1"/>
          <p:nvPr>
            <p:ph type="title"/>
          </p:nvPr>
        </p:nvSpPr>
        <p:spPr>
          <a:xfrm>
            <a:off x="2592925" y="714600"/>
            <a:ext cx="3958200" cy="6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24h 37m 23s</a:t>
            </a:r>
            <a:endParaRPr/>
          </a:p>
        </p:txBody>
      </p:sp>
      <p:sp>
        <p:nvSpPr>
          <p:cNvPr id="757" name="Google Shape;757;p29"/>
          <p:cNvSpPr txBox="1"/>
          <p:nvPr>
            <p:ph idx="2" type="title"/>
          </p:nvPr>
        </p:nvSpPr>
        <p:spPr>
          <a:xfrm>
            <a:off x="2592925" y="2063025"/>
            <a:ext cx="3958200" cy="6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333,000.000</a:t>
            </a:r>
            <a:endParaRPr/>
          </a:p>
        </p:txBody>
      </p:sp>
      <p:sp>
        <p:nvSpPr>
          <p:cNvPr id="758" name="Google Shape;758;p29"/>
          <p:cNvSpPr txBox="1"/>
          <p:nvPr>
            <p:ph idx="4" type="title"/>
          </p:nvPr>
        </p:nvSpPr>
        <p:spPr>
          <a:xfrm>
            <a:off x="2592925" y="3411450"/>
            <a:ext cx="3958200" cy="6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386,000 km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30"/>
          <p:cNvSpPr txBox="1"/>
          <p:nvPr>
            <p:ph type="title"/>
          </p:nvPr>
        </p:nvSpPr>
        <p:spPr>
          <a:xfrm>
            <a:off x="803750" y="2025800"/>
            <a:ext cx="4087500" cy="67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Desktop software</a:t>
            </a:r>
            <a:endParaRPr/>
          </a:p>
        </p:txBody>
      </p:sp>
      <p:sp>
        <p:nvSpPr>
          <p:cNvPr id="764" name="Google Shape;764;p30"/>
          <p:cNvSpPr txBox="1"/>
          <p:nvPr>
            <p:ph idx="1" type="subTitle"/>
          </p:nvPr>
        </p:nvSpPr>
        <p:spPr>
          <a:xfrm>
            <a:off x="803750" y="2693525"/>
            <a:ext cx="3159300" cy="55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a:t>You can replace the image on the screen with your own work</a:t>
            </a:r>
            <a:endParaRPr/>
          </a:p>
        </p:txBody>
      </p:sp>
      <p:grpSp>
        <p:nvGrpSpPr>
          <p:cNvPr id="765" name="Google Shape;765;p30"/>
          <p:cNvGrpSpPr/>
          <p:nvPr/>
        </p:nvGrpSpPr>
        <p:grpSpPr>
          <a:xfrm>
            <a:off x="5205650" y="1369751"/>
            <a:ext cx="3017896" cy="2531353"/>
            <a:chOff x="649171" y="238145"/>
            <a:chExt cx="6249525" cy="5241981"/>
          </a:xfrm>
        </p:grpSpPr>
        <p:sp>
          <p:nvSpPr>
            <p:cNvPr id="766" name="Google Shape;766;p30"/>
            <p:cNvSpPr/>
            <p:nvPr/>
          </p:nvSpPr>
          <p:spPr>
            <a:xfrm>
              <a:off x="2850275" y="4515119"/>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0"/>
            <p:cNvSpPr/>
            <p:nvPr/>
          </p:nvSpPr>
          <p:spPr>
            <a:xfrm>
              <a:off x="2638975" y="5325151"/>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0"/>
            <p:cNvSpPr/>
            <p:nvPr/>
          </p:nvSpPr>
          <p:spPr>
            <a:xfrm>
              <a:off x="649171" y="238145"/>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0"/>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0" name="Google Shape;770;p30"/>
          <p:cNvPicPr preferRelativeResize="0"/>
          <p:nvPr/>
        </p:nvPicPr>
        <p:blipFill rotWithShape="1">
          <a:blip r:embed="rId3">
            <a:alphaModFix/>
          </a:blip>
          <a:srcRect b="0" l="2882" r="2883" t="0"/>
          <a:stretch/>
        </p:blipFill>
        <p:spPr>
          <a:xfrm>
            <a:off x="5321000" y="1483425"/>
            <a:ext cx="2787300" cy="1663800"/>
          </a:xfrm>
          <a:prstGeom prst="rect">
            <a:avLst/>
          </a:prstGeom>
          <a:noFill/>
          <a:ln cap="flat" cmpd="sng" w="28575">
            <a:solidFill>
              <a:srgbClr val="3F3533"/>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31"/>
          <p:cNvSpPr txBox="1"/>
          <p:nvPr>
            <p:ph type="title"/>
          </p:nvPr>
        </p:nvSpPr>
        <p:spPr>
          <a:xfrm>
            <a:off x="4490150" y="2047725"/>
            <a:ext cx="3364200" cy="628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Tablet app</a:t>
            </a:r>
            <a:endParaRPr/>
          </a:p>
        </p:txBody>
      </p:sp>
      <p:sp>
        <p:nvSpPr>
          <p:cNvPr id="776" name="Google Shape;776;p31"/>
          <p:cNvSpPr txBox="1"/>
          <p:nvPr>
            <p:ph idx="1" type="subTitle"/>
          </p:nvPr>
        </p:nvSpPr>
        <p:spPr>
          <a:xfrm>
            <a:off x="4855550" y="2694825"/>
            <a:ext cx="2998800" cy="558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1200"/>
              </a:spcAft>
              <a:buSzPts val="1600"/>
              <a:buNone/>
            </a:pPr>
            <a:r>
              <a:rPr lang="en"/>
              <a:t>You can replace the image on the screen with your own work</a:t>
            </a:r>
            <a:endParaRPr/>
          </a:p>
        </p:txBody>
      </p:sp>
      <p:grpSp>
        <p:nvGrpSpPr>
          <p:cNvPr id="777" name="Google Shape;777;p31"/>
          <p:cNvGrpSpPr/>
          <p:nvPr/>
        </p:nvGrpSpPr>
        <p:grpSpPr>
          <a:xfrm>
            <a:off x="1605176" y="1091805"/>
            <a:ext cx="2018734" cy="3032194"/>
            <a:chOff x="2995750" y="1247875"/>
            <a:chExt cx="2258850" cy="3293000"/>
          </a:xfrm>
        </p:grpSpPr>
        <p:sp>
          <p:nvSpPr>
            <p:cNvPr id="778" name="Google Shape;778;p31"/>
            <p:cNvSpPr/>
            <p:nvPr/>
          </p:nvSpPr>
          <p:spPr>
            <a:xfrm>
              <a:off x="5215825" y="1681925"/>
              <a:ext cx="38775" cy="103475"/>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1"/>
            <p:cNvSpPr/>
            <p:nvPr/>
          </p:nvSpPr>
          <p:spPr>
            <a:xfrm>
              <a:off x="5215825" y="1829950"/>
              <a:ext cx="38775" cy="102975"/>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1"/>
            <p:cNvSpPr/>
            <p:nvPr/>
          </p:nvSpPr>
          <p:spPr>
            <a:xfrm>
              <a:off x="2995750" y="1247875"/>
              <a:ext cx="2239200" cy="3293000"/>
            </a:xfrm>
            <a:custGeom>
              <a:rect b="b" l="l" r="r" t="t"/>
              <a:pathLst>
                <a:path extrusionOk="0" h="131720" w="89568">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1"/>
            <p:cNvSpPr/>
            <p:nvPr/>
          </p:nvSpPr>
          <p:spPr>
            <a:xfrm>
              <a:off x="3128400" y="1456925"/>
              <a:ext cx="1974450" cy="2717300"/>
            </a:xfrm>
            <a:custGeom>
              <a:rect b="b" l="l" r="r" t="t"/>
              <a:pathLst>
                <a:path extrusionOk="0" h="108692" w="78978">
                  <a:moveTo>
                    <a:pt x="1" y="1"/>
                  </a:moveTo>
                  <a:lnTo>
                    <a:pt x="1" y="108692"/>
                  </a:lnTo>
                  <a:lnTo>
                    <a:pt x="78977" y="108692"/>
                  </a:lnTo>
                  <a:lnTo>
                    <a:pt x="78977"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1"/>
            <p:cNvSpPr/>
            <p:nvPr/>
          </p:nvSpPr>
          <p:spPr>
            <a:xfrm>
              <a:off x="4030975" y="4276377"/>
              <a:ext cx="168750" cy="168775"/>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83" name="Google Shape;783;p31"/>
          <p:cNvPicPr preferRelativeResize="0"/>
          <p:nvPr/>
        </p:nvPicPr>
        <p:blipFill rotWithShape="1">
          <a:blip r:embed="rId3">
            <a:alphaModFix/>
          </a:blip>
          <a:srcRect b="0" l="29727" r="29732" t="0"/>
          <a:stretch/>
        </p:blipFill>
        <p:spPr>
          <a:xfrm>
            <a:off x="1711175" y="1281875"/>
            <a:ext cx="1806900" cy="25071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32"/>
          <p:cNvSpPr txBox="1"/>
          <p:nvPr>
            <p:ph type="title"/>
          </p:nvPr>
        </p:nvSpPr>
        <p:spPr>
          <a:xfrm>
            <a:off x="803750" y="2025800"/>
            <a:ext cx="4087500" cy="67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Mobile web</a:t>
            </a:r>
            <a:endParaRPr/>
          </a:p>
        </p:txBody>
      </p:sp>
      <p:sp>
        <p:nvSpPr>
          <p:cNvPr id="789" name="Google Shape;789;p32"/>
          <p:cNvSpPr txBox="1"/>
          <p:nvPr>
            <p:ph idx="1" type="subTitle"/>
          </p:nvPr>
        </p:nvSpPr>
        <p:spPr>
          <a:xfrm>
            <a:off x="803750" y="2693525"/>
            <a:ext cx="3159300" cy="55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a:t>You can replace the image on the screen with your own work</a:t>
            </a:r>
            <a:endParaRPr/>
          </a:p>
        </p:txBody>
      </p:sp>
      <p:grpSp>
        <p:nvGrpSpPr>
          <p:cNvPr id="790" name="Google Shape;790;p32"/>
          <p:cNvGrpSpPr/>
          <p:nvPr/>
        </p:nvGrpSpPr>
        <p:grpSpPr>
          <a:xfrm>
            <a:off x="5477361" y="954611"/>
            <a:ext cx="1901977" cy="3234267"/>
            <a:chOff x="2265675" y="238125"/>
            <a:chExt cx="3057350" cy="5198950"/>
          </a:xfrm>
        </p:grpSpPr>
        <p:sp>
          <p:nvSpPr>
            <p:cNvPr id="791" name="Google Shape;791;p32"/>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2"/>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2"/>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2"/>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95" name="Google Shape;795;p32"/>
          <p:cNvPicPr preferRelativeResize="0"/>
          <p:nvPr/>
        </p:nvPicPr>
        <p:blipFill rotWithShape="1">
          <a:blip r:embed="rId3">
            <a:alphaModFix/>
          </a:blip>
          <a:srcRect b="0" l="50241" r="12374" t="0"/>
          <a:stretch/>
        </p:blipFill>
        <p:spPr>
          <a:xfrm>
            <a:off x="5501525" y="1249000"/>
            <a:ext cx="1854900" cy="2790900"/>
          </a:xfrm>
          <a:prstGeom prst="rect">
            <a:avLst/>
          </a:prstGeom>
          <a:noFill/>
          <a:ln cap="flat" cmpd="sng" w="19050">
            <a:solidFill>
              <a:srgbClr val="3F3533"/>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33"/>
          <p:cNvSpPr txBox="1"/>
          <p:nvPr>
            <p:ph idx="1" type="subTitle"/>
          </p:nvPr>
        </p:nvSpPr>
        <p:spPr>
          <a:xfrm>
            <a:off x="4166800" y="1453525"/>
            <a:ext cx="3957600" cy="2889000"/>
          </a:xfrm>
          <a:prstGeom prst="rect">
            <a:avLst/>
          </a:prstGeom>
          <a:noFill/>
          <a:ln>
            <a:noFill/>
          </a:ln>
        </p:spPr>
        <p:txBody>
          <a:bodyPr anchorCtr="0" anchor="ctr" bIns="91425" lIns="91425" spcFirstLastPara="1" rIns="91425" wrap="square" tIns="91425">
            <a:noAutofit/>
          </a:bodyPr>
          <a:lstStyle/>
          <a:p>
            <a:pPr indent="-317500" lvl="0" marL="457200" rtl="0" algn="ctr">
              <a:lnSpc>
                <a:spcPct val="100000"/>
              </a:lnSpc>
              <a:spcBef>
                <a:spcPts val="0"/>
              </a:spcBef>
              <a:spcAft>
                <a:spcPts val="0"/>
              </a:spcAft>
              <a:buSzPts val="1400"/>
              <a:buFont typeface="Merriweather"/>
              <a:buChar char="●"/>
            </a:pPr>
            <a:r>
              <a:rPr lang="en"/>
              <a:t>Write your references here</a:t>
            </a:r>
            <a:endParaRPr/>
          </a:p>
          <a:p>
            <a:pPr indent="-317500" lvl="0" marL="457200" rtl="0" algn="ctr">
              <a:lnSpc>
                <a:spcPct val="100000"/>
              </a:lnSpc>
              <a:spcBef>
                <a:spcPts val="1000"/>
              </a:spcBef>
              <a:spcAft>
                <a:spcPts val="0"/>
              </a:spcAft>
              <a:buSzPts val="1400"/>
              <a:buFont typeface="Merriweather"/>
              <a:buChar char="●"/>
            </a:pPr>
            <a:r>
              <a:rPr lang="en"/>
              <a:t>Write your references here</a:t>
            </a:r>
            <a:endParaRPr/>
          </a:p>
          <a:p>
            <a:pPr indent="-317500" lvl="0" marL="457200" rtl="0" algn="ctr">
              <a:lnSpc>
                <a:spcPct val="100000"/>
              </a:lnSpc>
              <a:spcBef>
                <a:spcPts val="1000"/>
              </a:spcBef>
              <a:spcAft>
                <a:spcPts val="0"/>
              </a:spcAft>
              <a:buSzPts val="1400"/>
              <a:buFont typeface="Merriweather"/>
              <a:buChar char="●"/>
            </a:pPr>
            <a:r>
              <a:rPr lang="en"/>
              <a:t>Write your references here</a:t>
            </a:r>
            <a:endParaRPr/>
          </a:p>
          <a:p>
            <a:pPr indent="-317500" lvl="0" marL="457200" rtl="0" algn="ctr">
              <a:lnSpc>
                <a:spcPct val="100000"/>
              </a:lnSpc>
              <a:spcBef>
                <a:spcPts val="1000"/>
              </a:spcBef>
              <a:spcAft>
                <a:spcPts val="0"/>
              </a:spcAft>
              <a:buSzPts val="1400"/>
              <a:buFont typeface="Merriweather"/>
              <a:buChar char="●"/>
            </a:pPr>
            <a:r>
              <a:rPr lang="en"/>
              <a:t>Write your references here</a:t>
            </a:r>
            <a:endParaRPr/>
          </a:p>
          <a:p>
            <a:pPr indent="-317500" lvl="0" marL="457200" rtl="0" algn="ctr">
              <a:lnSpc>
                <a:spcPct val="100000"/>
              </a:lnSpc>
              <a:spcBef>
                <a:spcPts val="1000"/>
              </a:spcBef>
              <a:spcAft>
                <a:spcPts val="0"/>
              </a:spcAft>
              <a:buSzPts val="1400"/>
              <a:buFont typeface="Merriweather"/>
              <a:buChar char="●"/>
            </a:pPr>
            <a:r>
              <a:rPr lang="en"/>
              <a:t>Write your references here</a:t>
            </a:r>
            <a:endParaRPr/>
          </a:p>
          <a:p>
            <a:pPr indent="-317500" lvl="0" marL="457200" rtl="0" algn="ctr">
              <a:lnSpc>
                <a:spcPct val="100000"/>
              </a:lnSpc>
              <a:spcBef>
                <a:spcPts val="1000"/>
              </a:spcBef>
              <a:spcAft>
                <a:spcPts val="0"/>
              </a:spcAft>
              <a:buSzPts val="1400"/>
              <a:buFont typeface="Merriweather"/>
              <a:buChar char="●"/>
            </a:pPr>
            <a:r>
              <a:rPr lang="en"/>
              <a:t>Write your references here</a:t>
            </a:r>
            <a:endParaRPr/>
          </a:p>
          <a:p>
            <a:pPr indent="-317500" lvl="0" marL="457200" rtl="0" algn="ctr">
              <a:lnSpc>
                <a:spcPct val="100000"/>
              </a:lnSpc>
              <a:spcBef>
                <a:spcPts val="1000"/>
              </a:spcBef>
              <a:spcAft>
                <a:spcPts val="0"/>
              </a:spcAft>
              <a:buSzPts val="1400"/>
              <a:buFont typeface="Merriweather"/>
              <a:buChar char="●"/>
            </a:pPr>
            <a:r>
              <a:rPr lang="en"/>
              <a:t>Write your references here</a:t>
            </a:r>
            <a:endParaRPr/>
          </a:p>
          <a:p>
            <a:pPr indent="-317500" lvl="0" marL="457200" rtl="0" algn="ctr">
              <a:lnSpc>
                <a:spcPct val="100000"/>
              </a:lnSpc>
              <a:spcBef>
                <a:spcPts val="1000"/>
              </a:spcBef>
              <a:spcAft>
                <a:spcPts val="1000"/>
              </a:spcAft>
              <a:buSzPts val="1400"/>
              <a:buFont typeface="Merriweather"/>
              <a:buChar char="●"/>
            </a:pPr>
            <a:r>
              <a:rPr lang="en"/>
              <a:t>Write your references here</a:t>
            </a:r>
            <a:endParaRPr/>
          </a:p>
        </p:txBody>
      </p:sp>
      <p:sp>
        <p:nvSpPr>
          <p:cNvPr id="801" name="Google Shape;801;p33"/>
          <p:cNvSpPr txBox="1"/>
          <p:nvPr>
            <p:ph type="title"/>
          </p:nvPr>
        </p:nvSpPr>
        <p:spPr>
          <a:xfrm>
            <a:off x="713225" y="445025"/>
            <a:ext cx="4502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List of references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34"/>
          <p:cNvSpPr txBox="1"/>
          <p:nvPr>
            <p:ph idx="4" type="subTitle"/>
          </p:nvPr>
        </p:nvSpPr>
        <p:spPr>
          <a:xfrm>
            <a:off x="1386025" y="3956375"/>
            <a:ext cx="2941800" cy="65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You can replace the image on the screen with your own</a:t>
            </a:r>
            <a:endParaRPr/>
          </a:p>
        </p:txBody>
      </p:sp>
      <p:sp>
        <p:nvSpPr>
          <p:cNvPr id="807" name="Google Shape;807;p34"/>
          <p:cNvSpPr txBox="1"/>
          <p:nvPr>
            <p:ph type="title"/>
          </p:nvPr>
        </p:nvSpPr>
        <p:spPr>
          <a:xfrm>
            <a:off x="713225" y="445025"/>
            <a:ext cx="2729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Out team</a:t>
            </a:r>
            <a:endParaRPr/>
          </a:p>
        </p:txBody>
      </p:sp>
      <p:sp>
        <p:nvSpPr>
          <p:cNvPr id="808" name="Google Shape;808;p34"/>
          <p:cNvSpPr txBox="1"/>
          <p:nvPr>
            <p:ph idx="1" type="subTitle"/>
          </p:nvPr>
        </p:nvSpPr>
        <p:spPr>
          <a:xfrm>
            <a:off x="4816075" y="3616375"/>
            <a:ext cx="29421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400"/>
              <a:buNone/>
            </a:pPr>
            <a:r>
              <a:rPr lang="en"/>
              <a:t>John Smith</a:t>
            </a:r>
            <a:endParaRPr/>
          </a:p>
        </p:txBody>
      </p:sp>
      <p:sp>
        <p:nvSpPr>
          <p:cNvPr id="809" name="Google Shape;809;p34"/>
          <p:cNvSpPr txBox="1"/>
          <p:nvPr>
            <p:ph idx="2" type="subTitle"/>
          </p:nvPr>
        </p:nvSpPr>
        <p:spPr>
          <a:xfrm>
            <a:off x="4816200" y="3956375"/>
            <a:ext cx="2941800" cy="65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You can replace the image on the screen with your own</a:t>
            </a:r>
            <a:endParaRPr/>
          </a:p>
        </p:txBody>
      </p:sp>
      <p:sp>
        <p:nvSpPr>
          <p:cNvPr id="810" name="Google Shape;810;p34"/>
          <p:cNvSpPr txBox="1"/>
          <p:nvPr>
            <p:ph idx="3" type="subTitle"/>
          </p:nvPr>
        </p:nvSpPr>
        <p:spPr>
          <a:xfrm>
            <a:off x="1385829" y="3616375"/>
            <a:ext cx="2942100" cy="35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400"/>
              <a:buNone/>
            </a:pPr>
            <a:r>
              <a:rPr lang="en"/>
              <a:t>Jenna Doe</a:t>
            </a:r>
            <a:endParaRPr/>
          </a:p>
        </p:txBody>
      </p:sp>
      <p:pic>
        <p:nvPicPr>
          <p:cNvPr id="811" name="Google Shape;811;p34"/>
          <p:cNvPicPr preferRelativeResize="0"/>
          <p:nvPr/>
        </p:nvPicPr>
        <p:blipFill rotWithShape="1">
          <a:blip r:embed="rId3">
            <a:alphaModFix/>
          </a:blip>
          <a:srcRect b="0" l="31578" r="3418" t="1864"/>
          <a:stretch/>
        </p:blipFill>
        <p:spPr>
          <a:xfrm>
            <a:off x="5310425" y="1373250"/>
            <a:ext cx="1953300" cy="1966800"/>
          </a:xfrm>
          <a:prstGeom prst="rect">
            <a:avLst/>
          </a:prstGeom>
          <a:noFill/>
          <a:ln cap="flat" cmpd="sng" w="28575">
            <a:solidFill>
              <a:schemeClr val="accent1"/>
            </a:solidFill>
            <a:prstDash val="solid"/>
            <a:round/>
            <a:headEnd len="sm" w="sm" type="none"/>
            <a:tailEnd len="sm" w="sm" type="none"/>
          </a:ln>
        </p:spPr>
      </p:pic>
      <p:pic>
        <p:nvPicPr>
          <p:cNvPr id="812" name="Google Shape;812;p34"/>
          <p:cNvPicPr preferRelativeResize="0"/>
          <p:nvPr/>
        </p:nvPicPr>
        <p:blipFill rotWithShape="1">
          <a:blip r:embed="rId4">
            <a:alphaModFix/>
          </a:blip>
          <a:srcRect b="32170" l="41551" r="13546" t="0"/>
          <a:stretch/>
        </p:blipFill>
        <p:spPr>
          <a:xfrm>
            <a:off x="1880275" y="1373250"/>
            <a:ext cx="1953300" cy="1966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5"/>
          <p:cNvSpPr txBox="1"/>
          <p:nvPr>
            <p:ph type="title"/>
          </p:nvPr>
        </p:nvSpPr>
        <p:spPr>
          <a:xfrm>
            <a:off x="2832900" y="791200"/>
            <a:ext cx="3478200" cy="92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300"/>
              <a:buNone/>
            </a:pPr>
            <a:r>
              <a:rPr lang="en"/>
              <a:t>Thanks</a:t>
            </a:r>
            <a:endParaRPr/>
          </a:p>
        </p:txBody>
      </p:sp>
      <p:sp>
        <p:nvSpPr>
          <p:cNvPr id="818" name="Google Shape;818;p35"/>
          <p:cNvSpPr txBox="1"/>
          <p:nvPr>
            <p:ph idx="1" type="subTitle"/>
          </p:nvPr>
        </p:nvSpPr>
        <p:spPr>
          <a:xfrm>
            <a:off x="2983350" y="1749425"/>
            <a:ext cx="3177300" cy="92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Do you have any questions?</a:t>
            </a:r>
            <a:endParaRPr/>
          </a:p>
          <a:p>
            <a:pPr indent="0" lvl="0" marL="0" rtl="0" algn="ctr">
              <a:lnSpc>
                <a:spcPct val="100000"/>
              </a:lnSpc>
              <a:spcBef>
                <a:spcPts val="0"/>
              </a:spcBef>
              <a:spcAft>
                <a:spcPts val="0"/>
              </a:spcAft>
              <a:buSzPts val="1400"/>
              <a:buNone/>
            </a:pPr>
            <a:r>
              <a:rPr lang="en"/>
              <a:t>your email@freepik.com</a:t>
            </a:r>
            <a:endParaRPr/>
          </a:p>
          <a:p>
            <a:pPr indent="0" lvl="0" marL="0" rtl="0" algn="ctr">
              <a:lnSpc>
                <a:spcPct val="100000"/>
              </a:lnSpc>
              <a:spcBef>
                <a:spcPts val="0"/>
              </a:spcBef>
              <a:spcAft>
                <a:spcPts val="0"/>
              </a:spcAft>
              <a:buSzPts val="1400"/>
              <a:buNone/>
            </a:pPr>
            <a:r>
              <a:rPr lang="en"/>
              <a:t>+91 620 421 838 yourcompany.com</a:t>
            </a:r>
            <a:endParaRPr/>
          </a:p>
        </p:txBody>
      </p:sp>
      <p:grpSp>
        <p:nvGrpSpPr>
          <p:cNvPr id="819" name="Google Shape;819;p35"/>
          <p:cNvGrpSpPr/>
          <p:nvPr/>
        </p:nvGrpSpPr>
        <p:grpSpPr>
          <a:xfrm>
            <a:off x="4961882" y="2876803"/>
            <a:ext cx="458723" cy="458684"/>
            <a:chOff x="1379798" y="1723250"/>
            <a:chExt cx="397887" cy="397887"/>
          </a:xfrm>
        </p:grpSpPr>
        <p:sp>
          <p:nvSpPr>
            <p:cNvPr id="820" name="Google Shape;820;p3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4" name="Google Shape;824;p35"/>
          <p:cNvGrpSpPr/>
          <p:nvPr/>
        </p:nvGrpSpPr>
        <p:grpSpPr>
          <a:xfrm>
            <a:off x="3721699" y="2876803"/>
            <a:ext cx="458747" cy="458684"/>
            <a:chOff x="266768" y="1721375"/>
            <a:chExt cx="397907" cy="397887"/>
          </a:xfrm>
        </p:grpSpPr>
        <p:sp>
          <p:nvSpPr>
            <p:cNvPr id="825" name="Google Shape;825;p3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7" name="Google Shape;827;p35"/>
          <p:cNvGrpSpPr/>
          <p:nvPr/>
        </p:nvGrpSpPr>
        <p:grpSpPr>
          <a:xfrm>
            <a:off x="4350135" y="2876803"/>
            <a:ext cx="458699" cy="458684"/>
            <a:chOff x="864491" y="1723250"/>
            <a:chExt cx="397866" cy="397887"/>
          </a:xfrm>
        </p:grpSpPr>
        <p:sp>
          <p:nvSpPr>
            <p:cNvPr id="828" name="Google Shape;828;p3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1" name="Google Shape;831;p35"/>
          <p:cNvSpPr txBox="1"/>
          <p:nvPr>
            <p:ph idx="4294967295" type="subTitle"/>
          </p:nvPr>
        </p:nvSpPr>
        <p:spPr>
          <a:xfrm>
            <a:off x="2684380" y="4088550"/>
            <a:ext cx="3790200" cy="27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chemeClr val="dk2"/>
              </a:buClr>
              <a:buSzPts val="1800"/>
              <a:buFont typeface="Montserrat"/>
              <a:buNone/>
            </a:pPr>
            <a:r>
              <a:rPr b="0" i="0" lang="en" sz="1100" u="none" cap="none" strike="noStrike">
                <a:solidFill>
                  <a:schemeClr val="dk2"/>
                </a:solidFill>
                <a:latin typeface="Montserrat"/>
                <a:ea typeface="Montserrat"/>
                <a:cs typeface="Montserrat"/>
                <a:sym typeface="Montserrat"/>
              </a:rPr>
              <a:t>Please keep this slide for attribution</a:t>
            </a:r>
            <a:endParaRPr b="0" i="0" sz="11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5" name="Shape 835"/>
        <p:cNvGrpSpPr/>
        <p:nvPr/>
      </p:nvGrpSpPr>
      <p:grpSpPr>
        <a:xfrm>
          <a:off x="0" y="0"/>
          <a:ext cx="0" cy="0"/>
          <a:chOff x="0" y="0"/>
          <a:chExt cx="0" cy="0"/>
        </a:xfrm>
      </p:grpSpPr>
      <p:sp>
        <p:nvSpPr>
          <p:cNvPr id="836" name="Google Shape;836;p36"/>
          <p:cNvSpPr txBox="1"/>
          <p:nvPr>
            <p:ph idx="1" type="subTitle"/>
          </p:nvPr>
        </p:nvSpPr>
        <p:spPr>
          <a:xfrm>
            <a:off x="2360375" y="1433050"/>
            <a:ext cx="1725300" cy="35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Photos</a:t>
            </a:r>
            <a:endParaRPr/>
          </a:p>
        </p:txBody>
      </p:sp>
      <p:sp>
        <p:nvSpPr>
          <p:cNvPr id="837" name="Google Shape;837;p36"/>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330200" lvl="0" marL="457200" rtl="0" algn="l">
              <a:lnSpc>
                <a:spcPct val="166000"/>
              </a:lnSpc>
              <a:spcBef>
                <a:spcPts val="0"/>
              </a:spcBef>
              <a:spcAft>
                <a:spcPts val="0"/>
              </a:spcAft>
              <a:buSzPts val="1600"/>
              <a:buChar char="●"/>
            </a:pPr>
            <a:r>
              <a:rPr lang="en">
                <a:solidFill>
                  <a:schemeClr val="hlink"/>
                </a:solidFill>
                <a:uFill>
                  <a:noFill/>
                </a:uFill>
                <a:hlinkClick r:id="rId3"/>
              </a:rPr>
              <a:t>People in business meeting high angle</a:t>
            </a:r>
            <a:endParaRPr/>
          </a:p>
          <a:p>
            <a:pPr indent="-317500" lvl="0" marL="457200" rtl="0" algn="l">
              <a:lnSpc>
                <a:spcPct val="166000"/>
              </a:lnSpc>
              <a:spcBef>
                <a:spcPts val="0"/>
              </a:spcBef>
              <a:spcAft>
                <a:spcPts val="0"/>
              </a:spcAft>
              <a:buSzPts val="1400"/>
              <a:buChar char="●"/>
            </a:pPr>
            <a:r>
              <a:rPr lang="en">
                <a:solidFill>
                  <a:schemeClr val="hlink"/>
                </a:solidFill>
                <a:uFill>
                  <a:noFill/>
                </a:uFill>
                <a:hlinkClick r:id="rId4"/>
              </a:rPr>
              <a:t>Front view of people meeting over a cup of coffee</a:t>
            </a:r>
            <a:endParaRPr/>
          </a:p>
          <a:p>
            <a:pPr indent="-317500" lvl="0" marL="457200" rtl="0" algn="l">
              <a:lnSpc>
                <a:spcPct val="166000"/>
              </a:lnSpc>
              <a:spcBef>
                <a:spcPts val="0"/>
              </a:spcBef>
              <a:spcAft>
                <a:spcPts val="0"/>
              </a:spcAft>
              <a:buSzPts val="1400"/>
              <a:buChar char="●"/>
            </a:pPr>
            <a:r>
              <a:rPr lang="en">
                <a:solidFill>
                  <a:schemeClr val="hlink"/>
                </a:solidFill>
                <a:uFill>
                  <a:noFill/>
                </a:uFill>
                <a:hlinkClick r:id="rId5"/>
              </a:rPr>
              <a:t>Businessman at office with laptop</a:t>
            </a:r>
            <a:endParaRPr/>
          </a:p>
          <a:p>
            <a:pPr indent="-317500" lvl="0" marL="457200" rtl="0" algn="l">
              <a:lnSpc>
                <a:spcPct val="166000"/>
              </a:lnSpc>
              <a:spcBef>
                <a:spcPts val="0"/>
              </a:spcBef>
              <a:spcAft>
                <a:spcPts val="0"/>
              </a:spcAft>
              <a:buSzPts val="1400"/>
              <a:buChar char="●"/>
            </a:pPr>
            <a:r>
              <a:rPr lang="en">
                <a:solidFill>
                  <a:schemeClr val="hlink"/>
                </a:solidFill>
                <a:uFill>
                  <a:noFill/>
                </a:uFill>
                <a:hlinkClick r:id="rId6"/>
              </a:rPr>
              <a:t>Smiley redhead business woman working</a:t>
            </a:r>
            <a:endParaRPr/>
          </a:p>
          <a:p>
            <a:pPr indent="-317500" lvl="0" marL="457200" rtl="0" algn="l">
              <a:lnSpc>
                <a:spcPct val="166000"/>
              </a:lnSpc>
              <a:spcBef>
                <a:spcPts val="0"/>
              </a:spcBef>
              <a:spcAft>
                <a:spcPts val="0"/>
              </a:spcAft>
              <a:buSzPts val="1400"/>
              <a:buChar char="●"/>
            </a:pPr>
            <a:r>
              <a:rPr lang="en">
                <a:solidFill>
                  <a:schemeClr val="hlink"/>
                </a:solidFill>
                <a:uFill>
                  <a:noFill/>
                </a:uFill>
                <a:hlinkClick r:id="rId7"/>
              </a:rPr>
              <a:t>Business women talking while looking</a:t>
            </a:r>
            <a:endParaRPr/>
          </a:p>
          <a:p>
            <a:pPr indent="-317500" lvl="0" marL="457200" rtl="0" algn="l">
              <a:lnSpc>
                <a:spcPct val="166000"/>
              </a:lnSpc>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838" name="Google Shape;838;p36"/>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Alternative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
          <p:cNvSpPr txBox="1"/>
          <p:nvPr/>
        </p:nvSpPr>
        <p:spPr>
          <a:xfrm>
            <a:off x="713250" y="445025"/>
            <a:ext cx="6466868"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600"/>
              <a:buFont typeface="Vidaloka"/>
              <a:buNone/>
            </a:pPr>
            <a:r>
              <a:rPr b="0" i="0" lang="en" sz="3000" u="none" cap="none" strike="noStrike">
                <a:solidFill>
                  <a:schemeClr val="dk1"/>
                </a:solidFill>
                <a:latin typeface="Vidaloka"/>
                <a:ea typeface="Vidaloka"/>
                <a:cs typeface="Vidaloka"/>
                <a:sym typeface="Vidaloka"/>
              </a:rPr>
              <a:t>Questionnaire - Highlights</a:t>
            </a:r>
            <a:endParaRPr b="0" i="0" sz="3000" u="none" cap="none" strike="noStrike">
              <a:solidFill>
                <a:schemeClr val="dk1"/>
              </a:solidFill>
              <a:latin typeface="Vidaloka"/>
              <a:ea typeface="Vidaloka"/>
              <a:cs typeface="Vidaloka"/>
              <a:sym typeface="Vidaloka"/>
            </a:endParaRPr>
          </a:p>
        </p:txBody>
      </p:sp>
      <p:sp>
        <p:nvSpPr>
          <p:cNvPr id="269" name="Google Shape;269;p4"/>
          <p:cNvSpPr txBox="1"/>
          <p:nvPr>
            <p:ph idx="1" type="subTitle"/>
          </p:nvPr>
        </p:nvSpPr>
        <p:spPr>
          <a:xfrm>
            <a:off x="4982931" y="1259906"/>
            <a:ext cx="3573310" cy="1712102"/>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1200"/>
              </a:spcAft>
              <a:buSzPts val="1800"/>
              <a:buFont typeface="Arial"/>
              <a:buChar char="•"/>
            </a:pPr>
            <a:r>
              <a:rPr lang="en"/>
              <a:t>Despite some dissenting opinions, most people consider that technology has made a positive impact on people's lives.</a:t>
            </a:r>
            <a:endParaRPr/>
          </a:p>
        </p:txBody>
      </p:sp>
      <p:sp>
        <p:nvSpPr>
          <p:cNvPr id="270" name="Google Shape;270;p4"/>
          <p:cNvSpPr txBox="1"/>
          <p:nvPr/>
        </p:nvSpPr>
        <p:spPr>
          <a:xfrm>
            <a:off x="305614" y="3197488"/>
            <a:ext cx="3423172" cy="116955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02124"/>
                </a:solidFill>
                <a:latin typeface="Montserrat"/>
                <a:ea typeface="Montserrat"/>
                <a:cs typeface="Montserrat"/>
                <a:sym typeface="Montserrat"/>
              </a:rPr>
              <a:t>We can see that most students spend a lot of time on social media and in most cases that time can go up to more that 3 hours per day.</a:t>
            </a:r>
            <a:endParaRPr b="0" i="0" sz="1400" u="none" cap="none" strike="noStrike">
              <a:solidFill>
                <a:srgbClr val="000000"/>
              </a:solidFill>
              <a:latin typeface="Montserrat"/>
              <a:ea typeface="Montserrat"/>
              <a:cs typeface="Montserrat"/>
              <a:sym typeface="Montserrat"/>
            </a:endParaRPr>
          </a:p>
        </p:txBody>
      </p:sp>
      <p:pic>
        <p:nvPicPr>
          <p:cNvPr descr="Gráfico de respostas do Forms. Título da pergunta: Com que frequência usa as redes sociais no dia a dia?&#10;. Número de respostas: 23 respostas." id="271" name="Google Shape;271;p4"/>
          <p:cNvPicPr preferRelativeResize="0"/>
          <p:nvPr/>
        </p:nvPicPr>
        <p:blipFill rotWithShape="1">
          <a:blip r:embed="rId3">
            <a:alphaModFix/>
          </a:blip>
          <a:srcRect b="0" l="0" r="0" t="0"/>
          <a:stretch/>
        </p:blipFill>
        <p:spPr>
          <a:xfrm>
            <a:off x="305614" y="1176571"/>
            <a:ext cx="4266386" cy="1795437"/>
          </a:xfrm>
          <a:prstGeom prst="rect">
            <a:avLst/>
          </a:prstGeom>
          <a:noFill/>
          <a:ln>
            <a:noFill/>
          </a:ln>
        </p:spPr>
      </p:pic>
      <p:pic>
        <p:nvPicPr>
          <p:cNvPr id="272" name="Google Shape;272;p4"/>
          <p:cNvPicPr preferRelativeResize="0"/>
          <p:nvPr/>
        </p:nvPicPr>
        <p:blipFill rotWithShape="1">
          <a:blip r:embed="rId4">
            <a:alphaModFix/>
          </a:blip>
          <a:srcRect b="0" l="0" r="0" t="0"/>
          <a:stretch/>
        </p:blipFill>
        <p:spPr>
          <a:xfrm>
            <a:off x="3936627" y="2571750"/>
            <a:ext cx="4619614" cy="194408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37"/>
          <p:cNvSpPr txBox="1"/>
          <p:nvPr>
            <p:ph idx="1" type="subTitle"/>
          </p:nvPr>
        </p:nvSpPr>
        <p:spPr>
          <a:xfrm>
            <a:off x="2360375" y="1433050"/>
            <a:ext cx="1725300" cy="35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Photos</a:t>
            </a:r>
            <a:endParaRPr/>
          </a:p>
        </p:txBody>
      </p:sp>
      <p:sp>
        <p:nvSpPr>
          <p:cNvPr id="844" name="Google Shape;844;p37"/>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330200" lvl="0" marL="457200" rtl="0" algn="l">
              <a:lnSpc>
                <a:spcPct val="166000"/>
              </a:lnSpc>
              <a:spcBef>
                <a:spcPts val="0"/>
              </a:spcBef>
              <a:spcAft>
                <a:spcPts val="0"/>
              </a:spcAft>
              <a:buSzPts val="1600"/>
              <a:buChar char="●"/>
            </a:pPr>
            <a:r>
              <a:rPr lang="en">
                <a:solidFill>
                  <a:schemeClr val="hlink"/>
                </a:solidFill>
                <a:uFill>
                  <a:noFill/>
                </a:uFill>
                <a:hlinkClick r:id="rId3"/>
              </a:rPr>
              <a:t>Business people doing their job</a:t>
            </a:r>
            <a:endParaRPr/>
          </a:p>
          <a:p>
            <a:pPr indent="-317500" lvl="0" marL="457200" rtl="0" algn="l">
              <a:lnSpc>
                <a:spcPct val="166000"/>
              </a:lnSpc>
              <a:spcBef>
                <a:spcPts val="0"/>
              </a:spcBef>
              <a:spcAft>
                <a:spcPts val="0"/>
              </a:spcAft>
              <a:buSzPts val="1400"/>
              <a:buChar char="●"/>
            </a:pPr>
            <a:r>
              <a:rPr lang="en">
                <a:solidFill>
                  <a:schemeClr val="hlink"/>
                </a:solidFill>
                <a:uFill>
                  <a:noFill/>
                </a:uFill>
                <a:hlinkClick r:id="rId4"/>
              </a:rPr>
              <a:t>People having a meeting in the office</a:t>
            </a:r>
            <a:endParaRPr/>
          </a:p>
          <a:p>
            <a:pPr indent="-317500" lvl="0" marL="457200" rtl="0" algn="l">
              <a:lnSpc>
                <a:spcPct val="166000"/>
              </a:lnSpc>
              <a:spcBef>
                <a:spcPts val="0"/>
              </a:spcBef>
              <a:spcAft>
                <a:spcPts val="0"/>
              </a:spcAft>
              <a:buSzPts val="1400"/>
              <a:buChar char="●"/>
            </a:pPr>
            <a:r>
              <a:rPr lang="en">
                <a:solidFill>
                  <a:schemeClr val="hlink"/>
                </a:solidFill>
                <a:uFill>
                  <a:noFill/>
                </a:uFill>
                <a:hlinkClick r:id="rId5"/>
              </a:rPr>
              <a:t>Low angle businessman</a:t>
            </a:r>
            <a:endParaRPr/>
          </a:p>
          <a:p>
            <a:pPr indent="-317500" lvl="0" marL="457200" rtl="0" algn="l">
              <a:lnSpc>
                <a:spcPct val="166000"/>
              </a:lnSpc>
              <a:spcBef>
                <a:spcPts val="0"/>
              </a:spcBef>
              <a:spcAft>
                <a:spcPts val="0"/>
              </a:spcAft>
              <a:buSzPts val="1400"/>
              <a:buChar char="●"/>
            </a:pPr>
            <a:r>
              <a:rPr lang="en">
                <a:solidFill>
                  <a:schemeClr val="hlink"/>
                </a:solidFill>
                <a:uFill>
                  <a:noFill/>
                </a:uFill>
                <a:hlinkClick r:id="rId6"/>
              </a:rPr>
              <a:t>Women working together on a project</a:t>
            </a:r>
            <a:endParaRPr/>
          </a:p>
          <a:p>
            <a:pPr indent="-317500" lvl="0" marL="457200" rtl="0" algn="l">
              <a:lnSpc>
                <a:spcPct val="166000"/>
              </a:lnSpc>
              <a:spcBef>
                <a:spcPts val="0"/>
              </a:spcBef>
              <a:spcAft>
                <a:spcPts val="0"/>
              </a:spcAft>
              <a:buSzPts val="1400"/>
              <a:buChar char="●"/>
            </a:pPr>
            <a:r>
              <a:rPr lang="en">
                <a:solidFill>
                  <a:schemeClr val="hlink"/>
                </a:solidFill>
                <a:uFill>
                  <a:noFill/>
                </a:uFill>
                <a:hlinkClick r:id="rId7"/>
              </a:rPr>
              <a:t>Young businesswoman posing with copy</a:t>
            </a:r>
            <a:endParaRPr/>
          </a:p>
          <a:p>
            <a:pPr indent="-317500" lvl="0" marL="457200" rtl="0" algn="l">
              <a:lnSpc>
                <a:spcPct val="166000"/>
              </a:lnSpc>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845" name="Google Shape;845;p37"/>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9" name="Shape 849"/>
        <p:cNvGrpSpPr/>
        <p:nvPr/>
      </p:nvGrpSpPr>
      <p:grpSpPr>
        <a:xfrm>
          <a:off x="0" y="0"/>
          <a:ext cx="0" cy="0"/>
          <a:chOff x="0" y="0"/>
          <a:chExt cx="0" cy="0"/>
        </a:xfrm>
      </p:grpSpPr>
      <p:sp>
        <p:nvSpPr>
          <p:cNvPr id="850" name="Google Shape;850;p38"/>
          <p:cNvSpPr txBox="1"/>
          <p:nvPr>
            <p:ph idx="4294967295" type="title"/>
          </p:nvPr>
        </p:nvSpPr>
        <p:spPr>
          <a:xfrm>
            <a:off x="1048350" y="9334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851" name="Google Shape;851;p38"/>
          <p:cNvSpPr txBox="1"/>
          <p:nvPr>
            <p:ph idx="4294967295" type="body"/>
          </p:nvPr>
        </p:nvSpPr>
        <p:spPr>
          <a:xfrm>
            <a:off x="1048350" y="1299875"/>
            <a:ext cx="7047300" cy="44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SzPts val="1100"/>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1"/>
                </a:solidFill>
                <a:latin typeface="Arial"/>
                <a:ea typeface="Arial"/>
                <a:cs typeface="Arial"/>
                <a:sym typeface="Arial"/>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SzPts val="1100"/>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SzPts val="1100"/>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SzPts val="1100"/>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SzPts val="1100"/>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SzPts val="1100"/>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SzPts val="1100"/>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SzPts val="1100"/>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SzPts val="1100"/>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SzPts val="1100"/>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lnSpc>
                <a:spcPct val="115000"/>
              </a:lnSpc>
              <a:spcBef>
                <a:spcPts val="0"/>
              </a:spcBef>
              <a:spcAft>
                <a:spcPts val="0"/>
              </a:spcAft>
              <a:buSzPts val="1100"/>
              <a:buNone/>
            </a:pPr>
            <a:r>
              <a:t/>
            </a:r>
            <a:endParaRPr sz="1100">
              <a:solidFill>
                <a:srgbClr val="435D74"/>
              </a:solidFill>
              <a:latin typeface="Arial"/>
              <a:ea typeface="Arial"/>
              <a:cs typeface="Arial"/>
              <a:sym typeface="Arial"/>
            </a:endParaRPr>
          </a:p>
          <a:p>
            <a:pPr indent="0" lvl="0" marL="0" rtl="0" algn="ctr">
              <a:lnSpc>
                <a:spcPct val="115000"/>
              </a:lnSpc>
              <a:spcBef>
                <a:spcPts val="0"/>
              </a:spcBef>
              <a:spcAft>
                <a:spcPts val="0"/>
              </a:spcAft>
              <a:buSzPts val="1100"/>
              <a:buNone/>
            </a:pPr>
            <a:r>
              <a:t/>
            </a:r>
            <a:endParaRPr sz="1400">
              <a:solidFill>
                <a:srgbClr val="435D74"/>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400">
              <a:solidFill>
                <a:srgbClr val="435D74"/>
              </a:solidFill>
              <a:latin typeface="Arial"/>
              <a:ea typeface="Arial"/>
              <a:cs typeface="Arial"/>
              <a:sym typeface="Arial"/>
            </a:endParaRPr>
          </a:p>
        </p:txBody>
      </p:sp>
      <p:sp>
        <p:nvSpPr>
          <p:cNvPr id="852" name="Google Shape;852;p38"/>
          <p:cNvSpPr txBox="1"/>
          <p:nvPr>
            <p:ph idx="4294967295" type="body"/>
          </p:nvPr>
        </p:nvSpPr>
        <p:spPr>
          <a:xfrm>
            <a:off x="1048350" y="4124425"/>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lnSpc>
                <a:spcPct val="115000"/>
              </a:lnSpc>
              <a:spcBef>
                <a:spcPts val="0"/>
              </a:spcBef>
              <a:spcAft>
                <a:spcPts val="0"/>
              </a:spcAft>
              <a:buSzPts val="1100"/>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3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Instructions for use (premium users)</a:t>
            </a:r>
            <a:endParaRPr b="0" i="0" sz="2400" u="none" cap="none" strike="noStrike">
              <a:solidFill>
                <a:srgbClr val="FFFFFF"/>
              </a:solidFill>
              <a:latin typeface="Arial"/>
              <a:ea typeface="Arial"/>
              <a:cs typeface="Arial"/>
              <a:sym typeface="Arial"/>
            </a:endParaRPr>
          </a:p>
        </p:txBody>
      </p:sp>
      <p:sp>
        <p:nvSpPr>
          <p:cNvPr id="858" name="Google Shape;858;p39"/>
          <p:cNvSpPr txBox="1"/>
          <p:nvPr/>
        </p:nvSpPr>
        <p:spPr>
          <a:xfrm>
            <a:off x="1048350" y="690275"/>
            <a:ext cx="7047300" cy="44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In order to use this template, you must be a Premium user on </a:t>
            </a:r>
            <a:r>
              <a:rPr b="1" i="0" lang="en" sz="1000" u="sng" cap="none" strike="noStrike">
                <a:solidFill>
                  <a:srgbClr val="869FB2"/>
                </a:solidFill>
                <a:latin typeface="Arial"/>
                <a:ea typeface="Arial"/>
                <a:cs typeface="Arial"/>
                <a:sym typeface="Arial"/>
              </a:rPr>
              <a:t>S</a:t>
            </a:r>
            <a:r>
              <a:rPr b="1" i="0" lang="en" sz="1100" u="sng" cap="none" strike="noStrike">
                <a:solidFill>
                  <a:srgbClr val="869FB2"/>
                </a:solidFill>
                <a:latin typeface="Arial"/>
                <a:ea typeface="Arial"/>
                <a:cs typeface="Arial"/>
                <a:sym typeface="Arial"/>
                <a:hlinkClick r:id="rId3">
                  <a:extLst>
                    <a:ext uri="{A12FA001-AC4F-418D-AE19-62706E023703}">
                      <ahyp:hlinkClr val="tx"/>
                    </a:ext>
                  </a:extLst>
                </a:hlinkClick>
              </a:rPr>
              <a:t>lidesgo</a:t>
            </a:r>
            <a:r>
              <a:rPr b="0" i="0" lang="en" sz="1100" u="none" cap="none" strike="noStrike">
                <a:solidFill>
                  <a:srgbClr val="FFFFFF"/>
                </a:solidFill>
                <a:latin typeface="Arial"/>
                <a:ea typeface="Arial"/>
                <a:cs typeface="Arial"/>
                <a:sym typeface="Arial"/>
              </a:rPr>
              <a:t>.</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000"/>
              <a:buFont typeface="Arial"/>
              <a:buNone/>
            </a:pPr>
            <a:r>
              <a:rPr b="1" i="0" lang="en" sz="1000" u="none" cap="none" strike="noStrike">
                <a:solidFill>
                  <a:srgbClr val="869FB2"/>
                </a:solidFill>
                <a:latin typeface="Arial"/>
                <a:ea typeface="Arial"/>
                <a:cs typeface="Arial"/>
                <a:sym typeface="Arial"/>
              </a:rPr>
              <a:t>You are allowed to:</a:t>
            </a:r>
            <a:endParaRPr b="1" i="0" sz="1000" u="none" cap="none" strike="noStrike">
              <a:solidFill>
                <a:srgbClr val="869FB2"/>
              </a:solidFill>
              <a:latin typeface="Arial"/>
              <a:ea typeface="Arial"/>
              <a:cs typeface="Arial"/>
              <a:sym typeface="Arial"/>
            </a:endParaRPr>
          </a:p>
          <a:p>
            <a:pPr indent="-292100" lvl="0" marL="457200" marR="0" rtl="0" algn="l">
              <a:lnSpc>
                <a:spcPct val="115000"/>
              </a:lnSpc>
              <a:spcBef>
                <a:spcPts val="40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Modify this template.</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Use it for both personal and commercial purposes.</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Hide or delete the “Thanks” slide and the mention to Slidesgo in the credits.</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Share this template in an editable format with people who are not part of your team.</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000"/>
              <a:buFont typeface="Arial"/>
              <a:buNone/>
            </a:pPr>
            <a:r>
              <a:rPr b="1" i="0" lang="en" sz="1000" u="none" cap="none" strike="noStrike">
                <a:solidFill>
                  <a:srgbClr val="869FB2"/>
                </a:solidFill>
                <a:latin typeface="Arial"/>
                <a:ea typeface="Arial"/>
                <a:cs typeface="Arial"/>
                <a:sym typeface="Arial"/>
              </a:rPr>
              <a:t>You are not allowed to:</a:t>
            </a:r>
            <a:endParaRPr b="1" i="0" sz="1000" u="none" cap="none" strike="noStrike">
              <a:solidFill>
                <a:srgbClr val="869FB2"/>
              </a:solidFill>
              <a:latin typeface="Arial"/>
              <a:ea typeface="Arial"/>
              <a:cs typeface="Arial"/>
              <a:sym typeface="Arial"/>
            </a:endParaRPr>
          </a:p>
          <a:p>
            <a:pPr indent="-292100" lvl="0" marL="457200" marR="0" rtl="0" algn="l">
              <a:lnSpc>
                <a:spcPct val="115000"/>
              </a:lnSpc>
              <a:spcBef>
                <a:spcPts val="40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Sublicense, sell or rent this Slidesgo Template (or a modified version of this Slidesgo Template).</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Use any of the elements that are part of this Slidesgo Template in an isolated and separated way from this Template.</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859" name="Google Shape;859;p3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For more information about editing slides, please </a:t>
            </a:r>
            <a:r>
              <a:rPr b="0" i="0" lang="en" sz="900" u="none" cap="none" strike="noStrike">
                <a:solidFill>
                  <a:srgbClr val="FFFFFF"/>
                </a:solidFill>
                <a:latin typeface="Arial"/>
                <a:ea typeface="Arial"/>
                <a:cs typeface="Arial"/>
                <a:sym typeface="Arial"/>
              </a:rPr>
              <a:t>read </a:t>
            </a:r>
            <a:r>
              <a:rPr b="0" i="0" lang="en" sz="1000" u="none" cap="none" strike="noStrike">
                <a:solidFill>
                  <a:srgbClr val="FFFFFF"/>
                </a:solidFill>
                <a:latin typeface="Arial"/>
                <a:ea typeface="Arial"/>
                <a:cs typeface="Arial"/>
                <a:sym typeface="Arial"/>
              </a:rPr>
              <a:t>our FAQs or visit Slidesgo School:</a:t>
            </a:r>
            <a:endParaRPr b="0" i="0" sz="10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rPr b="0" i="0" lang="en" sz="1000" u="sng" cap="none" strike="noStrike">
                <a:solidFill>
                  <a:srgbClr val="869FB2"/>
                </a:solidFill>
                <a:latin typeface="Arial"/>
                <a:ea typeface="Arial"/>
                <a:cs typeface="Arial"/>
                <a:sym typeface="Arial"/>
                <a:hlinkClick r:id="rId4">
                  <a:extLst>
                    <a:ext uri="{A12FA001-AC4F-418D-AE19-62706E023703}">
                      <ahyp:hlinkClr val="tx"/>
                    </a:ext>
                  </a:extLst>
                </a:hlinkClick>
              </a:rPr>
              <a:t>https://slidesgo.com/faqs</a:t>
            </a:r>
            <a:r>
              <a:rPr b="0" i="0" lang="en" sz="1200" u="none" cap="none" strike="noStrike">
                <a:solidFill>
                  <a:srgbClr val="FFFFFF"/>
                </a:solidFill>
                <a:latin typeface="Arial"/>
                <a:ea typeface="Arial"/>
                <a:cs typeface="Arial"/>
                <a:sym typeface="Arial"/>
              </a:rPr>
              <a:t> </a:t>
            </a:r>
            <a:r>
              <a:rPr b="0" i="0" lang="en" sz="1000" u="none" cap="none" strike="noStrike">
                <a:solidFill>
                  <a:srgbClr val="FFFFFF"/>
                </a:solidFill>
                <a:latin typeface="Arial"/>
                <a:ea typeface="Arial"/>
                <a:cs typeface="Arial"/>
                <a:sym typeface="Arial"/>
              </a:rPr>
              <a:t>and</a:t>
            </a:r>
            <a:r>
              <a:rPr b="0" i="0" lang="en" sz="1200" u="none" cap="none" strike="noStrike">
                <a:solidFill>
                  <a:srgbClr val="FFFFFF"/>
                </a:solidFill>
                <a:latin typeface="Arial"/>
                <a:ea typeface="Arial"/>
                <a:cs typeface="Arial"/>
                <a:sym typeface="Arial"/>
              </a:rPr>
              <a:t> </a:t>
            </a:r>
            <a:r>
              <a:rPr b="0" i="0" lang="en" sz="1000" u="sng" cap="none" strike="noStrike">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b="0" i="0" sz="1000" u="sng" cap="none" strike="noStrike">
              <a:solidFill>
                <a:srgbClr val="869FB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3" name="Shape 863"/>
        <p:cNvGrpSpPr/>
        <p:nvPr/>
      </p:nvGrpSpPr>
      <p:grpSpPr>
        <a:xfrm>
          <a:off x="0" y="0"/>
          <a:ext cx="0" cy="0"/>
          <a:chOff x="0" y="0"/>
          <a:chExt cx="0" cy="0"/>
        </a:xfrm>
      </p:grpSpPr>
      <p:sp>
        <p:nvSpPr>
          <p:cNvPr id="864" name="Google Shape;864;p40"/>
          <p:cNvSpPr txBox="1"/>
          <p:nvPr>
            <p:ph idx="4294967295" type="title"/>
          </p:nvPr>
        </p:nvSpPr>
        <p:spPr>
          <a:xfrm>
            <a:off x="1048350" y="95440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865" name="Google Shape;865;p40"/>
          <p:cNvSpPr txBox="1"/>
          <p:nvPr>
            <p:ph idx="4294967295" type="body"/>
          </p:nvPr>
        </p:nvSpPr>
        <p:spPr>
          <a:xfrm>
            <a:off x="1048350" y="1457875"/>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400">
              <a:solidFill>
                <a:srgbClr val="435D74"/>
              </a:solidFill>
              <a:latin typeface="Arial"/>
              <a:ea typeface="Arial"/>
              <a:cs typeface="Arial"/>
              <a:sym typeface="Arial"/>
            </a:endParaRPr>
          </a:p>
        </p:txBody>
      </p:sp>
      <p:sp>
        <p:nvSpPr>
          <p:cNvPr id="866" name="Google Shape;866;p40"/>
          <p:cNvSpPr txBox="1"/>
          <p:nvPr>
            <p:ph idx="4294967295" type="body"/>
          </p:nvPr>
        </p:nvSpPr>
        <p:spPr>
          <a:xfrm>
            <a:off x="1048350" y="1919049"/>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100"/>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lnSpc>
                <a:spcPct val="115000"/>
              </a:lnSpc>
              <a:spcBef>
                <a:spcPts val="0"/>
              </a:spcBef>
              <a:spcAft>
                <a:spcPts val="0"/>
              </a:spcAft>
              <a:buSzPts val="1100"/>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lnSpc>
                <a:spcPct val="115000"/>
              </a:lnSpc>
              <a:spcBef>
                <a:spcPts val="0"/>
              </a:spcBef>
              <a:spcAft>
                <a:spcPts val="0"/>
              </a:spcAft>
              <a:buSzPts val="1100"/>
              <a:buNone/>
            </a:pPr>
            <a:r>
              <a:t/>
            </a:r>
            <a:endParaRPr sz="800">
              <a:solidFill>
                <a:schemeClr val="lt1"/>
              </a:solidFill>
              <a:latin typeface="Arial"/>
              <a:ea typeface="Arial"/>
              <a:cs typeface="Arial"/>
              <a:sym typeface="Arial"/>
            </a:endParaRPr>
          </a:p>
          <a:p>
            <a:pPr indent="0" lvl="0" marL="0" rtl="0" algn="ctr">
              <a:lnSpc>
                <a:spcPct val="115000"/>
              </a:lnSpc>
              <a:spcBef>
                <a:spcPts val="0"/>
              </a:spcBef>
              <a:spcAft>
                <a:spcPts val="0"/>
              </a:spcAft>
              <a:buSzPts val="1100"/>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867" name="Google Shape;867;p40"/>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0"/>
          <p:cNvSpPr/>
          <p:nvPr/>
        </p:nvSpPr>
        <p:spPr>
          <a:xfrm>
            <a:off x="5238107" y="3498875"/>
            <a:ext cx="791400" cy="754200"/>
          </a:xfrm>
          <a:prstGeom prst="roundRect">
            <a:avLst>
              <a:gd fmla="val 16667" name="adj"/>
            </a:avLst>
          </a:prstGeom>
          <a:solidFill>
            <a:srgbClr val="F5F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0"/>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0"/>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#000000</a:t>
            </a:r>
            <a:endParaRPr b="0" i="0" sz="1000" u="none" cap="none" strike="noStrike">
              <a:solidFill>
                <a:srgbClr val="FFFFFF"/>
              </a:solidFill>
              <a:latin typeface="Arial"/>
              <a:ea typeface="Arial"/>
              <a:cs typeface="Arial"/>
              <a:sym typeface="Arial"/>
            </a:endParaRPr>
          </a:p>
        </p:txBody>
      </p:sp>
      <p:sp>
        <p:nvSpPr>
          <p:cNvPr id="871" name="Google Shape;871;p40"/>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#f5f2ee</a:t>
            </a:r>
            <a:endParaRPr b="0" i="0" sz="1000" u="none" cap="none" strike="noStrike">
              <a:solidFill>
                <a:schemeClr val="dk1"/>
              </a:solidFill>
              <a:latin typeface="Arial"/>
              <a:ea typeface="Arial"/>
              <a:cs typeface="Arial"/>
              <a:sym typeface="Arial"/>
            </a:endParaRPr>
          </a:p>
        </p:txBody>
      </p:sp>
      <p:sp>
        <p:nvSpPr>
          <p:cNvPr id="872" name="Google Shape;872;p40"/>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#3f3533</a:t>
            </a:r>
            <a:endParaRPr b="0" i="0" sz="1000" u="none" cap="none" strike="noStrike">
              <a:solidFill>
                <a:srgbClr val="FFFFFF"/>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6" name="Shape 876"/>
        <p:cNvGrpSpPr/>
        <p:nvPr/>
      </p:nvGrpSpPr>
      <p:grpSpPr>
        <a:xfrm>
          <a:off x="0" y="0"/>
          <a:ext cx="0" cy="0"/>
          <a:chOff x="0" y="0"/>
          <a:chExt cx="0" cy="0"/>
        </a:xfrm>
      </p:grpSpPr>
      <p:sp>
        <p:nvSpPr>
          <p:cNvPr id="877" name="Google Shape;877;p41"/>
          <p:cNvSpPr txBox="1"/>
          <p:nvPr>
            <p:ph idx="4294967295" type="title"/>
          </p:nvPr>
        </p:nvSpPr>
        <p:spPr>
          <a:xfrm>
            <a:off x="1048350" y="64960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878" name="Google Shape;878;p41"/>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b="0" i="0" lang="en" sz="1100" u="none" cap="none" strike="noStrike">
                <a:solidFill>
                  <a:srgbClr val="869FB2"/>
                </a:solidFill>
                <a:latin typeface="Arial"/>
                <a:ea typeface="Arial"/>
                <a:cs typeface="Arial"/>
                <a:sym typeface="Arial"/>
              </a:rPr>
              <a:t> </a:t>
            </a:r>
            <a:r>
              <a:rPr b="0" i="0" lang="en" sz="1100" u="none" cap="none" strike="noStrike">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b="0" i="0" sz="1100" u="none" cap="none" strike="noStrike">
              <a:solidFill>
                <a:srgbClr val="869FB2"/>
              </a:solidFill>
              <a:latin typeface="Arial"/>
              <a:ea typeface="Arial"/>
              <a:cs typeface="Arial"/>
              <a:sym typeface="Arial"/>
            </a:endParaRPr>
          </a:p>
        </p:txBody>
      </p:sp>
      <p:pic>
        <p:nvPicPr>
          <p:cNvPr id="879" name="Google Shape;879;p4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880" name="Google Shape;880;p4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869FB2"/>
                </a:solidFill>
                <a:uFill>
                  <a:noFill/>
                </a:uFill>
                <a:latin typeface="Arial"/>
                <a:ea typeface="Arial"/>
                <a:cs typeface="Arial"/>
                <a:sym typeface="Arial"/>
                <a:hlinkClick r:id="rId6">
                  <a:extLst>
                    <a:ext uri="{A12FA001-AC4F-418D-AE19-62706E023703}">
                      <ahyp:hlinkClr val="tx"/>
                    </a:ext>
                  </a:extLst>
                </a:hlinkClick>
              </a:rPr>
              <a:t>Pana</a:t>
            </a:r>
            <a:endParaRPr b="0" i="0" sz="1400" u="none" cap="none" strike="noStrike">
              <a:solidFill>
                <a:srgbClr val="869FB2"/>
              </a:solidFill>
              <a:latin typeface="Arial"/>
              <a:ea typeface="Arial"/>
              <a:cs typeface="Arial"/>
              <a:sym typeface="Arial"/>
            </a:endParaRPr>
          </a:p>
        </p:txBody>
      </p:sp>
      <p:sp>
        <p:nvSpPr>
          <p:cNvPr id="881" name="Google Shape;881;p4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869FB2"/>
                </a:solidFill>
                <a:uFill>
                  <a:noFill/>
                </a:uFill>
                <a:latin typeface="Arial"/>
                <a:ea typeface="Arial"/>
                <a:cs typeface="Arial"/>
                <a:sym typeface="Arial"/>
                <a:hlinkClick r:id="rId8">
                  <a:extLst>
                    <a:ext uri="{A12FA001-AC4F-418D-AE19-62706E023703}">
                      <ahyp:hlinkClr val="tx"/>
                    </a:ext>
                  </a:extLst>
                </a:hlinkClick>
              </a:rPr>
              <a:t>Amico</a:t>
            </a:r>
            <a:endParaRPr b="0" i="0" sz="1400" u="none" cap="none" strike="noStrike">
              <a:solidFill>
                <a:srgbClr val="869FB2"/>
              </a:solidFill>
              <a:latin typeface="Arial"/>
              <a:ea typeface="Arial"/>
              <a:cs typeface="Arial"/>
              <a:sym typeface="Arial"/>
            </a:endParaRPr>
          </a:p>
        </p:txBody>
      </p:sp>
      <p:sp>
        <p:nvSpPr>
          <p:cNvPr id="882" name="Google Shape;882;p4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869FB2"/>
                </a:solidFill>
                <a:uFill>
                  <a:noFill/>
                </a:uFill>
                <a:latin typeface="Arial"/>
                <a:ea typeface="Arial"/>
                <a:cs typeface="Arial"/>
                <a:sym typeface="Arial"/>
                <a:hlinkClick r:id="rId10">
                  <a:extLst>
                    <a:ext uri="{A12FA001-AC4F-418D-AE19-62706E023703}">
                      <ahyp:hlinkClr val="tx"/>
                    </a:ext>
                  </a:extLst>
                </a:hlinkClick>
              </a:rPr>
              <a:t>Bro</a:t>
            </a:r>
            <a:endParaRPr b="0" i="0" sz="1400" u="none" cap="none" strike="noStrike">
              <a:solidFill>
                <a:srgbClr val="869FB2"/>
              </a:solidFill>
              <a:latin typeface="Arial"/>
              <a:ea typeface="Arial"/>
              <a:cs typeface="Arial"/>
              <a:sym typeface="Arial"/>
            </a:endParaRPr>
          </a:p>
        </p:txBody>
      </p:sp>
      <p:sp>
        <p:nvSpPr>
          <p:cNvPr id="883" name="Google Shape;883;p4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869FB2"/>
                </a:solidFill>
                <a:uFill>
                  <a:noFill/>
                </a:uFill>
                <a:latin typeface="Arial"/>
                <a:ea typeface="Arial"/>
                <a:cs typeface="Arial"/>
                <a:sym typeface="Arial"/>
                <a:hlinkClick r:id="rId12">
                  <a:extLst>
                    <a:ext uri="{A12FA001-AC4F-418D-AE19-62706E023703}">
                      <ahyp:hlinkClr val="tx"/>
                    </a:ext>
                  </a:extLst>
                </a:hlinkClick>
              </a:rPr>
              <a:t>Rafiki</a:t>
            </a:r>
            <a:endParaRPr b="0" i="0" sz="1400" u="none" cap="none" strike="noStrike">
              <a:solidFill>
                <a:srgbClr val="869FB2"/>
              </a:solidFill>
              <a:latin typeface="Arial"/>
              <a:ea typeface="Arial"/>
              <a:cs typeface="Arial"/>
              <a:sym typeface="Arial"/>
            </a:endParaRPr>
          </a:p>
        </p:txBody>
      </p:sp>
      <p:pic>
        <p:nvPicPr>
          <p:cNvPr id="884" name="Google Shape;884;p4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885" name="Google Shape;885;p4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886" name="Google Shape;886;p41"/>
          <p:cNvPicPr preferRelativeResize="0"/>
          <p:nvPr/>
        </p:nvPicPr>
        <p:blipFill rotWithShape="1">
          <a:blip r:embed="rId15">
            <a:alphaModFix/>
          </a:blip>
          <a:srcRect b="11944" l="0" r="0" t="6567"/>
          <a:stretch/>
        </p:blipFill>
        <p:spPr>
          <a:xfrm>
            <a:off x="5347337" y="2581527"/>
            <a:ext cx="1448284" cy="1180164"/>
          </a:xfrm>
          <a:prstGeom prst="rect">
            <a:avLst/>
          </a:prstGeom>
          <a:noFill/>
          <a:ln>
            <a:noFill/>
          </a:ln>
        </p:spPr>
      </p:pic>
      <p:pic>
        <p:nvPicPr>
          <p:cNvPr id="887" name="Google Shape;887;p41"/>
          <p:cNvPicPr preferRelativeResize="0"/>
          <p:nvPr/>
        </p:nvPicPr>
        <p:blipFill rotWithShape="1">
          <a:blip r:embed="rId16">
            <a:alphaModFix/>
          </a:blip>
          <a:srcRect b="17966" l="0" r="0" t="11708"/>
          <a:stretch/>
        </p:blipFill>
        <p:spPr>
          <a:xfrm>
            <a:off x="6836257" y="2523903"/>
            <a:ext cx="1796923" cy="1263600"/>
          </a:xfrm>
          <a:prstGeom prst="rect">
            <a:avLst/>
          </a:prstGeom>
          <a:noFill/>
          <a:ln>
            <a:noFill/>
          </a:ln>
        </p:spPr>
      </p:pic>
      <p:sp>
        <p:nvSpPr>
          <p:cNvPr id="888" name="Google Shape;888;p4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869FB2"/>
                </a:solidFill>
                <a:uFill>
                  <a:noFill/>
                </a:uFill>
                <a:latin typeface="Arial"/>
                <a:ea typeface="Arial"/>
                <a:cs typeface="Arial"/>
                <a:sym typeface="Arial"/>
                <a:hlinkClick r:id="rId18">
                  <a:extLst>
                    <a:ext uri="{A12FA001-AC4F-418D-AE19-62706E023703}">
                      <ahyp:hlinkClr val="tx"/>
                    </a:ext>
                  </a:extLst>
                </a:hlinkClick>
              </a:rPr>
              <a:t>Cuate</a:t>
            </a:r>
            <a:endParaRPr b="0" i="0" sz="1400" u="none" cap="none" strike="noStrike">
              <a:solidFill>
                <a:srgbClr val="869FB2"/>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2" name="Shape 892"/>
        <p:cNvGrpSpPr/>
        <p:nvPr/>
      </p:nvGrpSpPr>
      <p:grpSpPr>
        <a:xfrm>
          <a:off x="0" y="0"/>
          <a:ext cx="0" cy="0"/>
          <a:chOff x="0" y="0"/>
          <a:chExt cx="0" cy="0"/>
        </a:xfrm>
      </p:grpSpPr>
      <p:sp>
        <p:nvSpPr>
          <p:cNvPr id="893" name="Google Shape;893;p42"/>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You can easily</a:t>
            </a:r>
            <a:r>
              <a:rPr b="0" i="0" lang="en" sz="1100" u="none" cap="none" strike="noStrike">
                <a:solidFill>
                  <a:srgbClr val="435D74"/>
                </a:solidFill>
                <a:latin typeface="Arial"/>
                <a:ea typeface="Arial"/>
                <a:cs typeface="Arial"/>
                <a:sym typeface="Arial"/>
              </a:rPr>
              <a:t> </a:t>
            </a:r>
            <a:r>
              <a:rPr b="0" i="0" lang="en" sz="1100" u="none" cap="none" strike="noStrike">
                <a:solidFill>
                  <a:srgbClr val="869FB2"/>
                </a:solidFill>
                <a:latin typeface="Arial"/>
                <a:ea typeface="Arial"/>
                <a:cs typeface="Arial"/>
                <a:sym typeface="Arial"/>
              </a:rPr>
              <a:t>resize</a:t>
            </a:r>
            <a:r>
              <a:rPr b="0" i="0" lang="en" sz="1100" u="none" cap="none" strike="noStrike">
                <a:solidFill>
                  <a:srgbClr val="435D74"/>
                </a:solidFill>
                <a:latin typeface="Arial"/>
                <a:ea typeface="Arial"/>
                <a:cs typeface="Arial"/>
                <a:sym typeface="Arial"/>
              </a:rPr>
              <a:t> </a:t>
            </a:r>
            <a:r>
              <a:rPr b="0" i="0" lang="en" sz="1100" u="none" cap="none" strike="noStrike">
                <a:solidFill>
                  <a:srgbClr val="FFFFFF"/>
                </a:solidFill>
                <a:latin typeface="Arial"/>
                <a:ea typeface="Arial"/>
                <a:cs typeface="Arial"/>
                <a:sym typeface="Arial"/>
              </a:rPr>
              <a:t>these resources without losing quality. To</a:t>
            </a:r>
            <a:r>
              <a:rPr b="0" i="0" lang="en" sz="1100" u="none" cap="none" strike="noStrike">
                <a:solidFill>
                  <a:srgbClr val="435D74"/>
                </a:solidFill>
                <a:latin typeface="Arial"/>
                <a:ea typeface="Arial"/>
                <a:cs typeface="Arial"/>
                <a:sym typeface="Arial"/>
              </a:rPr>
              <a:t> </a:t>
            </a:r>
            <a:r>
              <a:rPr b="0" i="0" lang="en" sz="1100" u="none" cap="none" strike="noStrike">
                <a:solidFill>
                  <a:srgbClr val="869FB2"/>
                </a:solidFill>
                <a:latin typeface="Arial"/>
                <a:ea typeface="Arial"/>
                <a:cs typeface="Arial"/>
                <a:sym typeface="Arial"/>
              </a:rPr>
              <a:t>change the color</a:t>
            </a:r>
            <a:r>
              <a:rPr b="0" i="0" lang="en" sz="1100" u="none" cap="none" strike="noStrike">
                <a:solidFill>
                  <a:srgbClr val="FFFFFF"/>
                </a:solidFill>
                <a:latin typeface="Arial"/>
                <a:ea typeface="Arial"/>
                <a:cs typeface="Arial"/>
                <a:sym typeface="Arial"/>
              </a:rPr>
              <a:t>, just ungroup the resource and click on the object you want to change. Then, click on the paint bucket and select the color you want. Group the resource again when you’re done. You can also look for more </a:t>
            </a:r>
            <a:r>
              <a:rPr b="0" i="0" lang="en" sz="1100" u="none" cap="none" strike="noStrike">
                <a:solidFill>
                  <a:srgbClr val="869FB2"/>
                </a:solidFill>
                <a:uFill>
                  <a:noFill/>
                </a:uFill>
                <a:latin typeface="Arial"/>
                <a:ea typeface="Arial"/>
                <a:cs typeface="Arial"/>
                <a:sym typeface="Arial"/>
                <a:hlinkClick r:id="rId3">
                  <a:extLst>
                    <a:ext uri="{A12FA001-AC4F-418D-AE19-62706E023703}">
                      <ahyp:hlinkClr val="tx"/>
                    </a:ext>
                  </a:extLst>
                </a:hlinkClick>
              </a:rPr>
              <a:t>infographics</a:t>
            </a:r>
            <a:r>
              <a:rPr b="0" i="0" lang="en" sz="1100" u="none" cap="none" strike="noStrike">
                <a:solidFill>
                  <a:srgbClr val="FFFFFF"/>
                </a:solidFill>
                <a:latin typeface="Arial"/>
                <a:ea typeface="Arial"/>
                <a:cs typeface="Arial"/>
                <a:sym typeface="Arial"/>
              </a:rPr>
              <a:t> on Slidesgo.</a:t>
            </a:r>
            <a:endParaRPr b="0" i="0" sz="1100" u="none" cap="none" strike="noStrike">
              <a:solidFill>
                <a:srgbClr val="FFFFFF"/>
              </a:solidFill>
              <a:latin typeface="Arial"/>
              <a:ea typeface="Arial"/>
              <a:cs typeface="Arial"/>
              <a:sym typeface="Arial"/>
            </a:endParaRPr>
          </a:p>
        </p:txBody>
      </p:sp>
      <p:grpSp>
        <p:nvGrpSpPr>
          <p:cNvPr id="894" name="Google Shape;894;p42"/>
          <p:cNvGrpSpPr/>
          <p:nvPr/>
        </p:nvGrpSpPr>
        <p:grpSpPr>
          <a:xfrm>
            <a:off x="5082708" y="3095784"/>
            <a:ext cx="442841" cy="514271"/>
            <a:chOff x="4727025" y="1332775"/>
            <a:chExt cx="59900" cy="69625"/>
          </a:xfrm>
        </p:grpSpPr>
        <p:sp>
          <p:nvSpPr>
            <p:cNvPr id="895" name="Google Shape;895;p4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7" name="Google Shape;897;p42"/>
          <p:cNvGrpSpPr/>
          <p:nvPr/>
        </p:nvGrpSpPr>
        <p:grpSpPr>
          <a:xfrm>
            <a:off x="5758025" y="2343272"/>
            <a:ext cx="500909" cy="500899"/>
            <a:chOff x="4820425" y="1329900"/>
            <a:chExt cx="70175" cy="70350"/>
          </a:xfrm>
        </p:grpSpPr>
        <p:sp>
          <p:nvSpPr>
            <p:cNvPr id="898" name="Google Shape;898;p4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2" name="Google Shape;902;p42"/>
          <p:cNvGrpSpPr/>
          <p:nvPr/>
        </p:nvGrpSpPr>
        <p:grpSpPr>
          <a:xfrm>
            <a:off x="6410648" y="2355062"/>
            <a:ext cx="538135" cy="493119"/>
            <a:chOff x="4903200" y="1331525"/>
            <a:chExt cx="73575" cy="67425"/>
          </a:xfrm>
        </p:grpSpPr>
        <p:sp>
          <p:nvSpPr>
            <p:cNvPr id="903" name="Google Shape;903;p4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5" name="Google Shape;905;p42"/>
          <p:cNvGrpSpPr/>
          <p:nvPr/>
        </p:nvGrpSpPr>
        <p:grpSpPr>
          <a:xfrm>
            <a:off x="5670599" y="3097040"/>
            <a:ext cx="544563" cy="511895"/>
            <a:chOff x="4815575" y="1416800"/>
            <a:chExt cx="73750" cy="71400"/>
          </a:xfrm>
        </p:grpSpPr>
        <p:sp>
          <p:nvSpPr>
            <p:cNvPr id="906" name="Google Shape;906;p4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9" name="Google Shape;909;p42"/>
          <p:cNvGrpSpPr/>
          <p:nvPr/>
        </p:nvGrpSpPr>
        <p:grpSpPr>
          <a:xfrm>
            <a:off x="6367224" y="3096746"/>
            <a:ext cx="602914" cy="512477"/>
            <a:chOff x="4902475" y="1418875"/>
            <a:chExt cx="74500" cy="63775"/>
          </a:xfrm>
        </p:grpSpPr>
        <p:sp>
          <p:nvSpPr>
            <p:cNvPr id="910" name="Google Shape;910;p4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 name="Google Shape;912;p42"/>
          <p:cNvGrpSpPr/>
          <p:nvPr/>
        </p:nvGrpSpPr>
        <p:grpSpPr>
          <a:xfrm>
            <a:off x="5783096" y="3835985"/>
            <a:ext cx="515391" cy="525699"/>
            <a:chOff x="4818100" y="1507675"/>
            <a:chExt cx="71225" cy="71625"/>
          </a:xfrm>
        </p:grpSpPr>
        <p:sp>
          <p:nvSpPr>
            <p:cNvPr id="913" name="Google Shape;913;p4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p42"/>
          <p:cNvGrpSpPr/>
          <p:nvPr/>
        </p:nvGrpSpPr>
        <p:grpSpPr>
          <a:xfrm>
            <a:off x="5121199" y="3857517"/>
            <a:ext cx="522956" cy="489869"/>
            <a:chOff x="4721450" y="1509475"/>
            <a:chExt cx="79350" cy="74325"/>
          </a:xfrm>
        </p:grpSpPr>
        <p:sp>
          <p:nvSpPr>
            <p:cNvPr id="918" name="Google Shape;918;p4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2" name="Google Shape;922;p42"/>
          <p:cNvGrpSpPr/>
          <p:nvPr/>
        </p:nvGrpSpPr>
        <p:grpSpPr>
          <a:xfrm>
            <a:off x="6444441" y="3837269"/>
            <a:ext cx="525704" cy="535436"/>
            <a:chOff x="4906800" y="1507500"/>
            <a:chExt cx="70350" cy="71075"/>
          </a:xfrm>
        </p:grpSpPr>
        <p:sp>
          <p:nvSpPr>
            <p:cNvPr id="923" name="Google Shape;923;p4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42"/>
          <p:cNvGrpSpPr/>
          <p:nvPr/>
        </p:nvGrpSpPr>
        <p:grpSpPr>
          <a:xfrm>
            <a:off x="4477263" y="2343250"/>
            <a:ext cx="508054" cy="508095"/>
            <a:chOff x="3736598" y="2170606"/>
            <a:chExt cx="404889" cy="404889"/>
          </a:xfrm>
        </p:grpSpPr>
        <p:sp>
          <p:nvSpPr>
            <p:cNvPr id="929" name="Google Shape;929;p4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3" name="Google Shape;933;p42"/>
          <p:cNvGrpSpPr/>
          <p:nvPr/>
        </p:nvGrpSpPr>
        <p:grpSpPr>
          <a:xfrm>
            <a:off x="3765303" y="2343345"/>
            <a:ext cx="575790" cy="507904"/>
            <a:chOff x="3161917" y="2170682"/>
            <a:chExt cx="458870" cy="404737"/>
          </a:xfrm>
        </p:grpSpPr>
        <p:sp>
          <p:nvSpPr>
            <p:cNvPr id="934" name="Google Shape;934;p4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7" name="Google Shape;937;p42"/>
          <p:cNvGrpSpPr/>
          <p:nvPr/>
        </p:nvGrpSpPr>
        <p:grpSpPr>
          <a:xfrm>
            <a:off x="3792833" y="3103717"/>
            <a:ext cx="520730" cy="498567"/>
            <a:chOff x="3179914" y="2889488"/>
            <a:chExt cx="422876" cy="404911"/>
          </a:xfrm>
        </p:grpSpPr>
        <p:sp>
          <p:nvSpPr>
            <p:cNvPr id="938" name="Google Shape;938;p4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4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4" name="Google Shape;944;p42"/>
          <p:cNvGrpSpPr/>
          <p:nvPr/>
        </p:nvGrpSpPr>
        <p:grpSpPr>
          <a:xfrm>
            <a:off x="4421513" y="3103677"/>
            <a:ext cx="516144" cy="498648"/>
            <a:chOff x="3729467" y="2889422"/>
            <a:chExt cx="419152" cy="404977"/>
          </a:xfrm>
        </p:grpSpPr>
        <p:sp>
          <p:nvSpPr>
            <p:cNvPr id="945" name="Google Shape;945;p4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4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2" name="Google Shape;952;p4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6" name="Google Shape;956;p42"/>
          <p:cNvGrpSpPr/>
          <p:nvPr/>
        </p:nvGrpSpPr>
        <p:grpSpPr>
          <a:xfrm>
            <a:off x="7141841" y="2550562"/>
            <a:ext cx="166473" cy="141497"/>
            <a:chOff x="4660325" y="1866850"/>
            <a:chExt cx="68350" cy="58100"/>
          </a:xfrm>
        </p:grpSpPr>
        <p:sp>
          <p:nvSpPr>
            <p:cNvPr id="957" name="Google Shape;957;p4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9" name="Google Shape;959;p42"/>
          <p:cNvGrpSpPr/>
          <p:nvPr/>
        </p:nvGrpSpPr>
        <p:grpSpPr>
          <a:xfrm>
            <a:off x="7451186" y="2576286"/>
            <a:ext cx="162515" cy="90049"/>
            <a:chOff x="4791775" y="1877500"/>
            <a:chExt cx="66725" cy="36975"/>
          </a:xfrm>
        </p:grpSpPr>
        <p:sp>
          <p:nvSpPr>
            <p:cNvPr id="960" name="Google Shape;960;p4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4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2" name="Google Shape;962;p42"/>
          <p:cNvGrpSpPr/>
          <p:nvPr/>
        </p:nvGrpSpPr>
        <p:grpSpPr>
          <a:xfrm>
            <a:off x="7772899" y="2576286"/>
            <a:ext cx="144979" cy="90049"/>
            <a:chOff x="4923925" y="1877500"/>
            <a:chExt cx="59525" cy="36975"/>
          </a:xfrm>
        </p:grpSpPr>
        <p:sp>
          <p:nvSpPr>
            <p:cNvPr id="963" name="Google Shape;963;p4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5" name="Google Shape;965;p42"/>
          <p:cNvGrpSpPr/>
          <p:nvPr/>
        </p:nvGrpSpPr>
        <p:grpSpPr>
          <a:xfrm>
            <a:off x="8067390" y="2558477"/>
            <a:ext cx="141447" cy="125667"/>
            <a:chOff x="5058450" y="1870100"/>
            <a:chExt cx="58075" cy="51600"/>
          </a:xfrm>
        </p:grpSpPr>
        <p:sp>
          <p:nvSpPr>
            <p:cNvPr id="966" name="Google Shape;966;p4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8" name="Google Shape;968;p42"/>
          <p:cNvGrpSpPr/>
          <p:nvPr/>
        </p:nvGrpSpPr>
        <p:grpSpPr>
          <a:xfrm>
            <a:off x="7481905" y="2980885"/>
            <a:ext cx="101077" cy="107645"/>
            <a:chOff x="4811425" y="2065025"/>
            <a:chExt cx="41500" cy="44200"/>
          </a:xfrm>
        </p:grpSpPr>
        <p:sp>
          <p:nvSpPr>
            <p:cNvPr id="969" name="Google Shape;969;p4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1" name="Google Shape;971;p42"/>
          <p:cNvGrpSpPr/>
          <p:nvPr/>
        </p:nvGrpSpPr>
        <p:grpSpPr>
          <a:xfrm>
            <a:off x="7774342" y="2981098"/>
            <a:ext cx="120867" cy="107218"/>
            <a:chOff x="4929875" y="2065025"/>
            <a:chExt cx="49625" cy="44025"/>
          </a:xfrm>
        </p:grpSpPr>
        <p:sp>
          <p:nvSpPr>
            <p:cNvPr id="972" name="Google Shape;972;p4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4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4" name="Google Shape;974;p42"/>
          <p:cNvGrpSpPr/>
          <p:nvPr/>
        </p:nvGrpSpPr>
        <p:grpSpPr>
          <a:xfrm>
            <a:off x="8103011" y="2984112"/>
            <a:ext cx="70206" cy="101191"/>
            <a:chOff x="5083925" y="2066350"/>
            <a:chExt cx="28825" cy="41550"/>
          </a:xfrm>
        </p:grpSpPr>
        <p:sp>
          <p:nvSpPr>
            <p:cNvPr id="975" name="Google Shape;975;p4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7" name="Google Shape;977;p42"/>
          <p:cNvGrpSpPr/>
          <p:nvPr/>
        </p:nvGrpSpPr>
        <p:grpSpPr>
          <a:xfrm>
            <a:off x="7134565" y="2999759"/>
            <a:ext cx="181026" cy="69896"/>
            <a:chOff x="4659775" y="2072775"/>
            <a:chExt cx="74325" cy="28700"/>
          </a:xfrm>
        </p:grpSpPr>
        <p:sp>
          <p:nvSpPr>
            <p:cNvPr id="978" name="Google Shape;978;p4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1" name="Google Shape;981;p42"/>
          <p:cNvGrpSpPr/>
          <p:nvPr/>
        </p:nvGrpSpPr>
        <p:grpSpPr>
          <a:xfrm>
            <a:off x="8054421" y="2790324"/>
            <a:ext cx="167387" cy="89197"/>
            <a:chOff x="4662475" y="1976500"/>
            <a:chExt cx="68725" cy="36625"/>
          </a:xfrm>
        </p:grpSpPr>
        <p:sp>
          <p:nvSpPr>
            <p:cNvPr id="982" name="Google Shape;982;p4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5" name="Google Shape;985;p42"/>
          <p:cNvGrpSpPr/>
          <p:nvPr/>
        </p:nvGrpSpPr>
        <p:grpSpPr>
          <a:xfrm>
            <a:off x="7751326" y="2793764"/>
            <a:ext cx="166899" cy="82317"/>
            <a:chOff x="4920150" y="1977875"/>
            <a:chExt cx="68525" cy="33800"/>
          </a:xfrm>
        </p:grpSpPr>
        <p:sp>
          <p:nvSpPr>
            <p:cNvPr id="986" name="Google Shape;986;p4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4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9" name="Google Shape;989;p42"/>
          <p:cNvGrpSpPr/>
          <p:nvPr/>
        </p:nvGrpSpPr>
        <p:grpSpPr>
          <a:xfrm>
            <a:off x="7162483" y="3197682"/>
            <a:ext cx="125190" cy="127859"/>
            <a:chOff x="4676550" y="2160575"/>
            <a:chExt cx="51400" cy="52500"/>
          </a:xfrm>
        </p:grpSpPr>
        <p:sp>
          <p:nvSpPr>
            <p:cNvPr id="990" name="Google Shape;990;p4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3" name="Google Shape;993;p42"/>
          <p:cNvGrpSpPr/>
          <p:nvPr/>
        </p:nvGrpSpPr>
        <p:grpSpPr>
          <a:xfrm>
            <a:off x="7459741" y="3204714"/>
            <a:ext cx="145405" cy="113794"/>
            <a:chOff x="4768325" y="2163475"/>
            <a:chExt cx="59700" cy="46725"/>
          </a:xfrm>
        </p:grpSpPr>
        <p:sp>
          <p:nvSpPr>
            <p:cNvPr id="994" name="Google Shape;994;p4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6" name="Google Shape;996;p4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2" name="Google Shape;1002;p42"/>
          <p:cNvGrpSpPr/>
          <p:nvPr/>
        </p:nvGrpSpPr>
        <p:grpSpPr>
          <a:xfrm>
            <a:off x="7476059" y="3459808"/>
            <a:ext cx="112768" cy="106853"/>
            <a:chOff x="4768575" y="2253950"/>
            <a:chExt cx="46300" cy="43875"/>
          </a:xfrm>
        </p:grpSpPr>
        <p:sp>
          <p:nvSpPr>
            <p:cNvPr id="1003" name="Google Shape;1003;p4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5" name="Google Shape;1005;p42"/>
          <p:cNvGrpSpPr/>
          <p:nvPr/>
        </p:nvGrpSpPr>
        <p:grpSpPr>
          <a:xfrm>
            <a:off x="7775682" y="3948834"/>
            <a:ext cx="118187" cy="146246"/>
            <a:chOff x="4960900" y="2433225"/>
            <a:chExt cx="48525" cy="60050"/>
          </a:xfrm>
        </p:grpSpPr>
        <p:sp>
          <p:nvSpPr>
            <p:cNvPr id="1006" name="Google Shape;1006;p4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8" name="Google Shape;1008;p42"/>
          <p:cNvGrpSpPr/>
          <p:nvPr/>
        </p:nvGrpSpPr>
        <p:grpSpPr>
          <a:xfrm>
            <a:off x="7464247" y="4212895"/>
            <a:ext cx="136394" cy="143810"/>
            <a:chOff x="4854075" y="2527625"/>
            <a:chExt cx="56000" cy="59050"/>
          </a:xfrm>
        </p:grpSpPr>
        <p:sp>
          <p:nvSpPr>
            <p:cNvPr id="1009" name="Google Shape;1009;p4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1" name="Google Shape;1011;p4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4" name="Google Shape;1014;p42"/>
          <p:cNvGrpSpPr/>
          <p:nvPr/>
        </p:nvGrpSpPr>
        <p:grpSpPr>
          <a:xfrm>
            <a:off x="8088458" y="3676639"/>
            <a:ext cx="99312" cy="160797"/>
            <a:chOff x="5059700" y="2334775"/>
            <a:chExt cx="40775" cy="66025"/>
          </a:xfrm>
        </p:grpSpPr>
        <p:sp>
          <p:nvSpPr>
            <p:cNvPr id="1015" name="Google Shape;1015;p4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4" name="Google Shape;1024;p42"/>
          <p:cNvGrpSpPr/>
          <p:nvPr/>
        </p:nvGrpSpPr>
        <p:grpSpPr>
          <a:xfrm>
            <a:off x="8045622" y="3941771"/>
            <a:ext cx="184984" cy="160371"/>
            <a:chOff x="5037700" y="2430325"/>
            <a:chExt cx="75950" cy="65850"/>
          </a:xfrm>
        </p:grpSpPr>
        <p:sp>
          <p:nvSpPr>
            <p:cNvPr id="1025" name="Google Shape;1025;p4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7" name="Google Shape;1027;p42"/>
          <p:cNvGrpSpPr/>
          <p:nvPr/>
        </p:nvGrpSpPr>
        <p:grpSpPr>
          <a:xfrm>
            <a:off x="7465128" y="3708223"/>
            <a:ext cx="173014" cy="97629"/>
            <a:chOff x="4756975" y="2341800"/>
            <a:chExt cx="91975" cy="51925"/>
          </a:xfrm>
        </p:grpSpPr>
        <p:sp>
          <p:nvSpPr>
            <p:cNvPr id="1028" name="Google Shape;1028;p4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4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8" name="Google Shape;1048;p42"/>
          <p:cNvGrpSpPr/>
          <p:nvPr/>
        </p:nvGrpSpPr>
        <p:grpSpPr>
          <a:xfrm>
            <a:off x="7732065" y="4196920"/>
            <a:ext cx="212497" cy="175761"/>
            <a:chOff x="4943575" y="2516350"/>
            <a:chExt cx="98675" cy="81700"/>
          </a:xfrm>
        </p:grpSpPr>
        <p:sp>
          <p:nvSpPr>
            <p:cNvPr id="1049" name="Google Shape;1049;p4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4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7" name="Google Shape;1127;p42"/>
          <p:cNvGrpSpPr/>
          <p:nvPr/>
        </p:nvGrpSpPr>
        <p:grpSpPr>
          <a:xfrm>
            <a:off x="1990126" y="3423163"/>
            <a:ext cx="965352" cy="134612"/>
            <a:chOff x="4411970" y="2962952"/>
            <a:chExt cx="706545" cy="104213"/>
          </a:xfrm>
        </p:grpSpPr>
        <p:sp>
          <p:nvSpPr>
            <p:cNvPr id="1128" name="Google Shape;1128;p4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2" name="Google Shape;1132;p42"/>
          <p:cNvGrpSpPr/>
          <p:nvPr/>
        </p:nvGrpSpPr>
        <p:grpSpPr>
          <a:xfrm>
            <a:off x="1990126" y="3012077"/>
            <a:ext cx="960158" cy="289172"/>
            <a:chOff x="4411970" y="2726085"/>
            <a:chExt cx="643107" cy="193659"/>
          </a:xfrm>
        </p:grpSpPr>
        <p:sp>
          <p:nvSpPr>
            <p:cNvPr id="1133" name="Google Shape;1133;p4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6" name="Google Shape;1136;p42"/>
          <p:cNvGrpSpPr/>
          <p:nvPr/>
        </p:nvGrpSpPr>
        <p:grpSpPr>
          <a:xfrm>
            <a:off x="993018" y="3278187"/>
            <a:ext cx="833174" cy="259208"/>
            <a:chOff x="4411970" y="4340222"/>
            <a:chExt cx="779468" cy="242682"/>
          </a:xfrm>
        </p:grpSpPr>
        <p:sp>
          <p:nvSpPr>
            <p:cNvPr id="1137" name="Google Shape;1137;p4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0" name="Google Shape;1140;p42"/>
          <p:cNvGrpSpPr/>
          <p:nvPr/>
        </p:nvGrpSpPr>
        <p:grpSpPr>
          <a:xfrm>
            <a:off x="1990126" y="2673933"/>
            <a:ext cx="965160" cy="216230"/>
            <a:chOff x="4411970" y="2468674"/>
            <a:chExt cx="747317" cy="167425"/>
          </a:xfrm>
        </p:grpSpPr>
        <p:sp>
          <p:nvSpPr>
            <p:cNvPr id="1141" name="Google Shape;1141;p4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3" name="Google Shape;1143;p42"/>
          <p:cNvGrpSpPr/>
          <p:nvPr/>
        </p:nvGrpSpPr>
        <p:grpSpPr>
          <a:xfrm>
            <a:off x="988873" y="2578650"/>
            <a:ext cx="810451" cy="319149"/>
            <a:chOff x="4411970" y="3686602"/>
            <a:chExt cx="797845" cy="314216"/>
          </a:xfrm>
        </p:grpSpPr>
        <p:sp>
          <p:nvSpPr>
            <p:cNvPr id="1144" name="Google Shape;1144;p4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9" name="Google Shape;1149;p4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0" name="Google Shape;1150;p42"/>
          <p:cNvGrpSpPr/>
          <p:nvPr/>
        </p:nvGrpSpPr>
        <p:grpSpPr>
          <a:xfrm>
            <a:off x="988970" y="2333174"/>
            <a:ext cx="1970333" cy="208784"/>
            <a:chOff x="6336019" y="3733725"/>
            <a:chExt cx="2566206" cy="351310"/>
          </a:xfrm>
        </p:grpSpPr>
        <p:sp>
          <p:nvSpPr>
            <p:cNvPr id="1151" name="Google Shape;1151;p4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5" name="Google Shape;1155;p42"/>
          <p:cNvGrpSpPr/>
          <p:nvPr/>
        </p:nvGrpSpPr>
        <p:grpSpPr>
          <a:xfrm>
            <a:off x="1990126" y="3940729"/>
            <a:ext cx="946551" cy="153200"/>
            <a:chOff x="4404545" y="3301592"/>
            <a:chExt cx="782403" cy="129272"/>
          </a:xfrm>
        </p:grpSpPr>
        <p:sp>
          <p:nvSpPr>
            <p:cNvPr id="1156" name="Google Shape;1156;p4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8" name="Google Shape;1158;p42"/>
          <p:cNvGrpSpPr/>
          <p:nvPr/>
        </p:nvGrpSpPr>
        <p:grpSpPr>
          <a:xfrm>
            <a:off x="1990126" y="3679688"/>
            <a:ext cx="962257" cy="139127"/>
            <a:chOff x="4411970" y="3131459"/>
            <a:chExt cx="710520" cy="117397"/>
          </a:xfrm>
        </p:grpSpPr>
        <p:sp>
          <p:nvSpPr>
            <p:cNvPr id="1159" name="Google Shape;1159;p4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descr="Timeline background shape" id="1161" name="Google Shape;1161;p4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2" name="Google Shape;1162;p42"/>
          <p:cNvGrpSpPr/>
          <p:nvPr/>
        </p:nvGrpSpPr>
        <p:grpSpPr>
          <a:xfrm>
            <a:off x="990271" y="3614482"/>
            <a:ext cx="823838" cy="458988"/>
            <a:chOff x="4411970" y="1801825"/>
            <a:chExt cx="734586" cy="409262"/>
          </a:xfrm>
        </p:grpSpPr>
        <p:sp>
          <p:nvSpPr>
            <p:cNvPr id="1163" name="Google Shape;1163;p4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5" name="Google Shape;1165;p42"/>
          <p:cNvGrpSpPr/>
          <p:nvPr/>
        </p:nvGrpSpPr>
        <p:grpSpPr>
          <a:xfrm>
            <a:off x="990271" y="4162908"/>
            <a:ext cx="856348" cy="212039"/>
            <a:chOff x="4411970" y="2233974"/>
            <a:chExt cx="763574" cy="189068"/>
          </a:xfrm>
        </p:grpSpPr>
        <p:sp>
          <p:nvSpPr>
            <p:cNvPr id="1166" name="Google Shape;1166;p4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8" name="Google Shape;1168;p42"/>
          <p:cNvGrpSpPr/>
          <p:nvPr/>
        </p:nvGrpSpPr>
        <p:grpSpPr>
          <a:xfrm>
            <a:off x="3100467" y="2338244"/>
            <a:ext cx="511602" cy="511602"/>
            <a:chOff x="5681300" y="2527788"/>
            <a:chExt cx="805800" cy="805800"/>
          </a:xfrm>
        </p:grpSpPr>
        <p:sp>
          <p:nvSpPr>
            <p:cNvPr id="1169" name="Google Shape;1169;p4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1" name="Google Shape;1171;p42"/>
          <p:cNvGrpSpPr/>
          <p:nvPr/>
        </p:nvGrpSpPr>
        <p:grpSpPr>
          <a:xfrm>
            <a:off x="3097662" y="3104827"/>
            <a:ext cx="513021" cy="512935"/>
            <a:chOff x="4049800" y="640400"/>
            <a:chExt cx="858900" cy="858900"/>
          </a:xfrm>
        </p:grpSpPr>
        <p:sp>
          <p:nvSpPr>
            <p:cNvPr id="1172" name="Google Shape;1172;p4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4" name="Google Shape;1174;p42"/>
          <p:cNvGrpSpPr/>
          <p:nvPr/>
        </p:nvGrpSpPr>
        <p:grpSpPr>
          <a:xfrm>
            <a:off x="3014861" y="3756719"/>
            <a:ext cx="686489" cy="686585"/>
            <a:chOff x="5080187" y="927900"/>
            <a:chExt cx="961200" cy="961200"/>
          </a:xfrm>
        </p:grpSpPr>
        <p:sp>
          <p:nvSpPr>
            <p:cNvPr id="1175" name="Google Shape;1175;p4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3" name="Google Shape;1183;p42"/>
          <p:cNvGrpSpPr/>
          <p:nvPr/>
        </p:nvGrpSpPr>
        <p:grpSpPr>
          <a:xfrm>
            <a:off x="3798012" y="3849448"/>
            <a:ext cx="510373" cy="510937"/>
            <a:chOff x="7508249" y="1522825"/>
            <a:chExt cx="1326333" cy="1322986"/>
          </a:xfrm>
        </p:grpSpPr>
        <p:sp>
          <p:nvSpPr>
            <p:cNvPr id="1184" name="Google Shape;1184;p4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4" name="Google Shape;1194;p42"/>
          <p:cNvGrpSpPr/>
          <p:nvPr/>
        </p:nvGrpSpPr>
        <p:grpSpPr>
          <a:xfrm>
            <a:off x="4489605" y="3850853"/>
            <a:ext cx="492653" cy="503348"/>
            <a:chOff x="6039282" y="1042577"/>
            <a:chExt cx="734316" cy="731929"/>
          </a:xfrm>
        </p:grpSpPr>
        <p:sp>
          <p:nvSpPr>
            <p:cNvPr id="1195" name="Google Shape;1195;p4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4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6" name="Google Shape;1216;p42"/>
          <p:cNvGrpSpPr/>
          <p:nvPr/>
        </p:nvGrpSpPr>
        <p:grpSpPr>
          <a:xfrm>
            <a:off x="5130019" y="2346894"/>
            <a:ext cx="483304" cy="504902"/>
            <a:chOff x="1825800" y="1651625"/>
            <a:chExt cx="568125" cy="591775"/>
          </a:xfrm>
        </p:grpSpPr>
        <p:sp>
          <p:nvSpPr>
            <p:cNvPr id="1217" name="Google Shape;1217;p4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4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4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4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4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3" name="Google Shape;1223;p4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4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4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2"/>
          <p:cNvSpPr txBox="1"/>
          <p:nvPr>
            <p:ph idx="4294967295" type="title"/>
          </p:nvPr>
        </p:nvSpPr>
        <p:spPr>
          <a:xfrm>
            <a:off x="1068100" y="929129"/>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grpSp>
        <p:nvGrpSpPr>
          <p:cNvPr id="1232" name="Google Shape;1232;p43"/>
          <p:cNvGrpSpPr/>
          <p:nvPr/>
        </p:nvGrpSpPr>
        <p:grpSpPr>
          <a:xfrm>
            <a:off x="745571" y="1168666"/>
            <a:ext cx="2492867" cy="1379876"/>
            <a:chOff x="2654821" y="2311071"/>
            <a:chExt cx="2279714" cy="1262120"/>
          </a:xfrm>
        </p:grpSpPr>
        <p:grpSp>
          <p:nvGrpSpPr>
            <p:cNvPr id="1233" name="Google Shape;1233;p43"/>
            <p:cNvGrpSpPr/>
            <p:nvPr/>
          </p:nvGrpSpPr>
          <p:grpSpPr>
            <a:xfrm>
              <a:off x="4034269" y="2840745"/>
              <a:ext cx="40212" cy="36437"/>
              <a:chOff x="4293400" y="2574725"/>
              <a:chExt cx="84425" cy="80100"/>
            </a:xfrm>
          </p:grpSpPr>
          <p:sp>
            <p:nvSpPr>
              <p:cNvPr id="1234" name="Google Shape;1234;p4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35" name="Google Shape;1235;p4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6" name="Google Shape;1236;p43"/>
            <p:cNvGrpSpPr/>
            <p:nvPr/>
          </p:nvGrpSpPr>
          <p:grpSpPr>
            <a:xfrm>
              <a:off x="3894606" y="2334874"/>
              <a:ext cx="913198" cy="518984"/>
              <a:chOff x="4000175" y="1462675"/>
              <a:chExt cx="1917275" cy="1140875"/>
            </a:xfrm>
          </p:grpSpPr>
          <p:sp>
            <p:nvSpPr>
              <p:cNvPr id="1237" name="Google Shape;1237;p4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38" name="Google Shape;1238;p43"/>
              <p:cNvGrpSpPr/>
              <p:nvPr/>
            </p:nvGrpSpPr>
            <p:grpSpPr>
              <a:xfrm>
                <a:off x="4000175" y="1462675"/>
                <a:ext cx="1917275" cy="1140875"/>
                <a:chOff x="4000175" y="1462675"/>
                <a:chExt cx="1917275" cy="1140875"/>
              </a:xfrm>
            </p:grpSpPr>
            <p:sp>
              <p:nvSpPr>
                <p:cNvPr id="1239" name="Google Shape;1239;p4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40" name="Google Shape;1240;p4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4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4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4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1244" name="Google Shape;1244;p4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45" name="Google Shape;1245;p43"/>
            <p:cNvGrpSpPr/>
            <p:nvPr/>
          </p:nvGrpSpPr>
          <p:grpSpPr>
            <a:xfrm>
              <a:off x="3875768" y="2846704"/>
              <a:ext cx="44796" cy="47366"/>
              <a:chOff x="3960625" y="2587825"/>
              <a:chExt cx="94050" cy="104125"/>
            </a:xfrm>
          </p:grpSpPr>
          <p:sp>
            <p:nvSpPr>
              <p:cNvPr id="1246" name="Google Shape;1246;p4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47" name="Google Shape;1247;p4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8" name="Google Shape;1248;p43"/>
            <p:cNvGrpSpPr/>
            <p:nvPr/>
          </p:nvGrpSpPr>
          <p:grpSpPr>
            <a:xfrm>
              <a:off x="3782759" y="2807162"/>
              <a:ext cx="82686" cy="85487"/>
              <a:chOff x="3765350" y="2500900"/>
              <a:chExt cx="173600" cy="187925"/>
            </a:xfrm>
          </p:grpSpPr>
          <p:sp>
            <p:nvSpPr>
              <p:cNvPr id="1249" name="Google Shape;1249;p4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50" name="Google Shape;1250;p4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4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4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4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4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5" name="Google Shape;1255;p43"/>
            <p:cNvGrpSpPr/>
            <p:nvPr/>
          </p:nvGrpSpPr>
          <p:grpSpPr>
            <a:xfrm>
              <a:off x="3775674" y="2798496"/>
              <a:ext cx="40545" cy="23564"/>
              <a:chOff x="3750475" y="2481850"/>
              <a:chExt cx="85125" cy="51800"/>
            </a:xfrm>
          </p:grpSpPr>
          <p:sp>
            <p:nvSpPr>
              <p:cNvPr id="1256" name="Google Shape;1256;p4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4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58" name="Google Shape;1258;p43"/>
            <p:cNvGrpSpPr/>
            <p:nvPr/>
          </p:nvGrpSpPr>
          <p:grpSpPr>
            <a:xfrm>
              <a:off x="3716946" y="2776024"/>
              <a:ext cx="81971" cy="76912"/>
              <a:chOff x="3627175" y="2432450"/>
              <a:chExt cx="172100" cy="169075"/>
            </a:xfrm>
          </p:grpSpPr>
          <p:sp>
            <p:nvSpPr>
              <p:cNvPr id="1259" name="Google Shape;1259;p4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4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61" name="Google Shape;1261;p4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62" name="Google Shape;1262;p43"/>
            <p:cNvGrpSpPr/>
            <p:nvPr/>
          </p:nvGrpSpPr>
          <p:grpSpPr>
            <a:xfrm>
              <a:off x="3685682" y="2845624"/>
              <a:ext cx="29311" cy="45055"/>
              <a:chOff x="3561536" y="2585450"/>
              <a:chExt cx="61539" cy="99045"/>
            </a:xfrm>
          </p:grpSpPr>
          <p:sp>
            <p:nvSpPr>
              <p:cNvPr id="1263" name="Google Shape;1263;p4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4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65" name="Google Shape;1265;p43"/>
            <p:cNvGrpSpPr/>
            <p:nvPr/>
          </p:nvGrpSpPr>
          <p:grpSpPr>
            <a:xfrm>
              <a:off x="3849905" y="2572252"/>
              <a:ext cx="74339" cy="119559"/>
              <a:chOff x="3906325" y="1984500"/>
              <a:chExt cx="156075" cy="262825"/>
            </a:xfrm>
          </p:grpSpPr>
          <p:sp>
            <p:nvSpPr>
              <p:cNvPr id="1266" name="Google Shape;1266;p4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67" name="Google Shape;1267;p4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8" name="Google Shape;1268;p43"/>
            <p:cNvGrpSpPr/>
            <p:nvPr/>
          </p:nvGrpSpPr>
          <p:grpSpPr>
            <a:xfrm>
              <a:off x="2654821" y="2414345"/>
              <a:ext cx="667570" cy="558731"/>
              <a:chOff x="1397225" y="1637375"/>
              <a:chExt cx="1401575" cy="1228250"/>
            </a:xfrm>
          </p:grpSpPr>
          <p:sp>
            <p:nvSpPr>
              <p:cNvPr id="1269" name="Google Shape;1269;p4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70" name="Google Shape;1270;p43"/>
              <p:cNvGrpSpPr/>
              <p:nvPr/>
            </p:nvGrpSpPr>
            <p:grpSpPr>
              <a:xfrm>
                <a:off x="1397225" y="1637375"/>
                <a:ext cx="1398775" cy="1228250"/>
                <a:chOff x="1397225" y="1637375"/>
                <a:chExt cx="1398775" cy="1228250"/>
              </a:xfrm>
            </p:grpSpPr>
            <p:sp>
              <p:nvSpPr>
                <p:cNvPr id="1271" name="Google Shape;1271;p4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4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73" name="Google Shape;1273;p43"/>
            <p:cNvGrpSpPr/>
            <p:nvPr/>
          </p:nvGrpSpPr>
          <p:grpSpPr>
            <a:xfrm>
              <a:off x="3230417" y="3103734"/>
              <a:ext cx="282982" cy="280332"/>
              <a:chOff x="2605700" y="3152850"/>
              <a:chExt cx="594125" cy="616250"/>
            </a:xfrm>
          </p:grpSpPr>
          <p:sp>
            <p:nvSpPr>
              <p:cNvPr id="1274" name="Google Shape;1274;p4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75" name="Google Shape;1275;p4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grpSp>
        <p:grpSp>
          <p:nvGrpSpPr>
            <p:cNvPr id="1276" name="Google Shape;1276;p43"/>
            <p:cNvGrpSpPr/>
            <p:nvPr/>
          </p:nvGrpSpPr>
          <p:grpSpPr>
            <a:xfrm>
              <a:off x="3265985" y="3226989"/>
              <a:ext cx="87151" cy="346202"/>
              <a:chOff x="2680375" y="3423800"/>
              <a:chExt cx="182975" cy="761050"/>
            </a:xfrm>
          </p:grpSpPr>
          <p:sp>
            <p:nvSpPr>
              <p:cNvPr id="1277" name="Google Shape;1277;p4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78" name="Google Shape;1278;p4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9" name="Google Shape;1279;p43"/>
            <p:cNvGrpSpPr/>
            <p:nvPr/>
          </p:nvGrpSpPr>
          <p:grpSpPr>
            <a:xfrm>
              <a:off x="3855466" y="3289811"/>
              <a:ext cx="112514" cy="94210"/>
              <a:chOff x="3918000" y="3561900"/>
              <a:chExt cx="236225" cy="207100"/>
            </a:xfrm>
          </p:grpSpPr>
          <p:sp>
            <p:nvSpPr>
              <p:cNvPr id="1280" name="Google Shape;1280;p4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81" name="Google Shape;1281;p4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2" name="Google Shape;1282;p4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grpSp>
          <p:nvGrpSpPr>
            <p:cNvPr id="1285" name="Google Shape;1285;p43"/>
            <p:cNvGrpSpPr/>
            <p:nvPr/>
          </p:nvGrpSpPr>
          <p:grpSpPr>
            <a:xfrm>
              <a:off x="2905224" y="2311071"/>
              <a:ext cx="596721" cy="528992"/>
              <a:chOff x="1922950" y="1410350"/>
              <a:chExt cx="1252825" cy="1162875"/>
            </a:xfrm>
          </p:grpSpPr>
          <p:sp>
            <p:nvSpPr>
              <p:cNvPr id="1286" name="Google Shape;1286;p4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4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4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4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4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4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4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4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4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4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4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grpSp>
        <p:sp>
          <p:nvSpPr>
            <p:cNvPr id="1302" name="Google Shape;1302;p4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4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4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4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4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4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4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4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4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4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4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4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4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4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4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4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4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4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4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1322" name="Google Shape;1322;p4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1323" name="Google Shape;1323;p4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4" name="Google Shape;1324;p43"/>
            <p:cNvGrpSpPr/>
            <p:nvPr/>
          </p:nvGrpSpPr>
          <p:grpSpPr>
            <a:xfrm>
              <a:off x="3280929" y="3294542"/>
              <a:ext cx="109894" cy="272224"/>
              <a:chOff x="2711750" y="3572300"/>
              <a:chExt cx="230725" cy="598425"/>
            </a:xfrm>
          </p:grpSpPr>
          <p:sp>
            <p:nvSpPr>
              <p:cNvPr id="1325" name="Google Shape;1325;p4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4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7" name="Google Shape;1327;p4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8" name="Google Shape;1328;p43"/>
            <p:cNvGrpSpPr/>
            <p:nvPr/>
          </p:nvGrpSpPr>
          <p:grpSpPr>
            <a:xfrm>
              <a:off x="3790439" y="2408636"/>
              <a:ext cx="73017" cy="75684"/>
              <a:chOff x="3781475" y="1624825"/>
              <a:chExt cx="153300" cy="166375"/>
            </a:xfrm>
          </p:grpSpPr>
          <p:sp>
            <p:nvSpPr>
              <p:cNvPr id="1329" name="Google Shape;1329;p4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4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4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4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3" name="Google Shape;1333;p4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4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4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4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4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4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4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0" name="Google Shape;1340;p43"/>
            <p:cNvGrpSpPr/>
            <p:nvPr/>
          </p:nvGrpSpPr>
          <p:grpSpPr>
            <a:xfrm>
              <a:off x="4403342" y="3107749"/>
              <a:ext cx="316680" cy="101374"/>
              <a:chOff x="5068275" y="3161675"/>
              <a:chExt cx="664875" cy="222850"/>
            </a:xfrm>
          </p:grpSpPr>
          <p:sp>
            <p:nvSpPr>
              <p:cNvPr id="1341" name="Google Shape;1341;p4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4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4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4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5" name="Google Shape;1345;p4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4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4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4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4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4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4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4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4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4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4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4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4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4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4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4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4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4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4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4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4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4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4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4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4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4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4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4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4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4" name="Google Shape;1374;p43"/>
            <p:cNvGrpSpPr/>
            <p:nvPr/>
          </p:nvGrpSpPr>
          <p:grpSpPr>
            <a:xfrm>
              <a:off x="3697513" y="2707266"/>
              <a:ext cx="59549" cy="79733"/>
              <a:chOff x="3586375" y="2281300"/>
              <a:chExt cx="125025" cy="175275"/>
            </a:xfrm>
          </p:grpSpPr>
          <p:sp>
            <p:nvSpPr>
              <p:cNvPr id="1375" name="Google Shape;1375;p4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4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7" name="Google Shape;1377;p4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8" name="Google Shape;1378;p43"/>
            <p:cNvGrpSpPr/>
            <p:nvPr/>
          </p:nvGrpSpPr>
          <p:grpSpPr>
            <a:xfrm>
              <a:off x="4513224" y="3221724"/>
              <a:ext cx="274563" cy="280321"/>
              <a:chOff x="5298975" y="3412225"/>
              <a:chExt cx="576450" cy="616225"/>
            </a:xfrm>
          </p:grpSpPr>
          <p:sp>
            <p:nvSpPr>
              <p:cNvPr id="1379" name="Google Shape;1379;p4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1380" name="Google Shape;1380;p4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1" name="Google Shape;1381;p43"/>
            <p:cNvGrpSpPr/>
            <p:nvPr/>
          </p:nvGrpSpPr>
          <p:grpSpPr>
            <a:xfrm>
              <a:off x="4824403" y="3421846"/>
              <a:ext cx="110132" cy="130647"/>
              <a:chOff x="5952300" y="3852150"/>
              <a:chExt cx="231225" cy="287200"/>
            </a:xfrm>
          </p:grpSpPr>
          <p:sp>
            <p:nvSpPr>
              <p:cNvPr id="1382" name="Google Shape;1382;p4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4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4" name="Google Shape;1384;p4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4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4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4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2" name="Google Shape;1392;p43"/>
            <p:cNvGrpSpPr/>
            <p:nvPr/>
          </p:nvGrpSpPr>
          <p:grpSpPr>
            <a:xfrm>
              <a:off x="4295710" y="3079670"/>
              <a:ext cx="14968" cy="27135"/>
              <a:chOff x="4842300" y="3099950"/>
              <a:chExt cx="31425" cy="59650"/>
            </a:xfrm>
          </p:grpSpPr>
          <p:sp>
            <p:nvSpPr>
              <p:cNvPr id="1393" name="Google Shape;1393;p4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7" name="Google Shape;1397;p4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4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4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4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4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4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4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4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5" name="Google Shape;1405;p43"/>
            <p:cNvGrpSpPr/>
            <p:nvPr/>
          </p:nvGrpSpPr>
          <p:grpSpPr>
            <a:xfrm>
              <a:off x="3831056" y="2816010"/>
              <a:ext cx="37378" cy="27612"/>
              <a:chOff x="3866750" y="2520350"/>
              <a:chExt cx="78475" cy="60700"/>
            </a:xfrm>
          </p:grpSpPr>
          <p:sp>
            <p:nvSpPr>
              <p:cNvPr id="1406" name="Google Shape;1406;p4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4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4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4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0" name="Google Shape;1410;p4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4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4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4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4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4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4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4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4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4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4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4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4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4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4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4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4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1427" name="Google Shape;1427;p4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4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4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4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4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4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4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4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4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4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4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4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1439" name="Google Shape;1439;p4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4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4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4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4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4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4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4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4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4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4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4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4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2" name="Google Shape;1452;p43"/>
            <p:cNvGrpSpPr/>
            <p:nvPr/>
          </p:nvGrpSpPr>
          <p:grpSpPr>
            <a:xfrm>
              <a:off x="3632736" y="3051591"/>
              <a:ext cx="63288" cy="45217"/>
              <a:chOff x="3450375" y="3038225"/>
              <a:chExt cx="132875" cy="99400"/>
            </a:xfrm>
          </p:grpSpPr>
          <p:sp>
            <p:nvSpPr>
              <p:cNvPr id="1453" name="Google Shape;1453;p4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4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5" name="Google Shape;1455;p4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4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4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4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4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4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4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4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4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1464" name="Google Shape;1464;p4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4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4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4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4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4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4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4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4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4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1474" name="Google Shape;1474;p4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4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4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4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4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4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1480" name="Google Shape;1480;p4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4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4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4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4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4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4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4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4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4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0" name="Google Shape;1490;p43"/>
          <p:cNvGrpSpPr/>
          <p:nvPr/>
        </p:nvGrpSpPr>
        <p:grpSpPr>
          <a:xfrm>
            <a:off x="3554131" y="1233340"/>
            <a:ext cx="2078182" cy="1366558"/>
            <a:chOff x="235800" y="830650"/>
            <a:chExt cx="6978450" cy="4588844"/>
          </a:xfrm>
        </p:grpSpPr>
        <p:sp>
          <p:nvSpPr>
            <p:cNvPr id="1491" name="Google Shape;1491;p4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4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4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4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4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4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7" name="Google Shape;1497;p43"/>
          <p:cNvGrpSpPr/>
          <p:nvPr/>
        </p:nvGrpSpPr>
        <p:grpSpPr>
          <a:xfrm>
            <a:off x="742628" y="3064442"/>
            <a:ext cx="2622876" cy="1333540"/>
            <a:chOff x="238125" y="1038125"/>
            <a:chExt cx="7146800" cy="3633625"/>
          </a:xfrm>
        </p:grpSpPr>
        <p:sp>
          <p:nvSpPr>
            <p:cNvPr id="1498" name="Google Shape;1498;p4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4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4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4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4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4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4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4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4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4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4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4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4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4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4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4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4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4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4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4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4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4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4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4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4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4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4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4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4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4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4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4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4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4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4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4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4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4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4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4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4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4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4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4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4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4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4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4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4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4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4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4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4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4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4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4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4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4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4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4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4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4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4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4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4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4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4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4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4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4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4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4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4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4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4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4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4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4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4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4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4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4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4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4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4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4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4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4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4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4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4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4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4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4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4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4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4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4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4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4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4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4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4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4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4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4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4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4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4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4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4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4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4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4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4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4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4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4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4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4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4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4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4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4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4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4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4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4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4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4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4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4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4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4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4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4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4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4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4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4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4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4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4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4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4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4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4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4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4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4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4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4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4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4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4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4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4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4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4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4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4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4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4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4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4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4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4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4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4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4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4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4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4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4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4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4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4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4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4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4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4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4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4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4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4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4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4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4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4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4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4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4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4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4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4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4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4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4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4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4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4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4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4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4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4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4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4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4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4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4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4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4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4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4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4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4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4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4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4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4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4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4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4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4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4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4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4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4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4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4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4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4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4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4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4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4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4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4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4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4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4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4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4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4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4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4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4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4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4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4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4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4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4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4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4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4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4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4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4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4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4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4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4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4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4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4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4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4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4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4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4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4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4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4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4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4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4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4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4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4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4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4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4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4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4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4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4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4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4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4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4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4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4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4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4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4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4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4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4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4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4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4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4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4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4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4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4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4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4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4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4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4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4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4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4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4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4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4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4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4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4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4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4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4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4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4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4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4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4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4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4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4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4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4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4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4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4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4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4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4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4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4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4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4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4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4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4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4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4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4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4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4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4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4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4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4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4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4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4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4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4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4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4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4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4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4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4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4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4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4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4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4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4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4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4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4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4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4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4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4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4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4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4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4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4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4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4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4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4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4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4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4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4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4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4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4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4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4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4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4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4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4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4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4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4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4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4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4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4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4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4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4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4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4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4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4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4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4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4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4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4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4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4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4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4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4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4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4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4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4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4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4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4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4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4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4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4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4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4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4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4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4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4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4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4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4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4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4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4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4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4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4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4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4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4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4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4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4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4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4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4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4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4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4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4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4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4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4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4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4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4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4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4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4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4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4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4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4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4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4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4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4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4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4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4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4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4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4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4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4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4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4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4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4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4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4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4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4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4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4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4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4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4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4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4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4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4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4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4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4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4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4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4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4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4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4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4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4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4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4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4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4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4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4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4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4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4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4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4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4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4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4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4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4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4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4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4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4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4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4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4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4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4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4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4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4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4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4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4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4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4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4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4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4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4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4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4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4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4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4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4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4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4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4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4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4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4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4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4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4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4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4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4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4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4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4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4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4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4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4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4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4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4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4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4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4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4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4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4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4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4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4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4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4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4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4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4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4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4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4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4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4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4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4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4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4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4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4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4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4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4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4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4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4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4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4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4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4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4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4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4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4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4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4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4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4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4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4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4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4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4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4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4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4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4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4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4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4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4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4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4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4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4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4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4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4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4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4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4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4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4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4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4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4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4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4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4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4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4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4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4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4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4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4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4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4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4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4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4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4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4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4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4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4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4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4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4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4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4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4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4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4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4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4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4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4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4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4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4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4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4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4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4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4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4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4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4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4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4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4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4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4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4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4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4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4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4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4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4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4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4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4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4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4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4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4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4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4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4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4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4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4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4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4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4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4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4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4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4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4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4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4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4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4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4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4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4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4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4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4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4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4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4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4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4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4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4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4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4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4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4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4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4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4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4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4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4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4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4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4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4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4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4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4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4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4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4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4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4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4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4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4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4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4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4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4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4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4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4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4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4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4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4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4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4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4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4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4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4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4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4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4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4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4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4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4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4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4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4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4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4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4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4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4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4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4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4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4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4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4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4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4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4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4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4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4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4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4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4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4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4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4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4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4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4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4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4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4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4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4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4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4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4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4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4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4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4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4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4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4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4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4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4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4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4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4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4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4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4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4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4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4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4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4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4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4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4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4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4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4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4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4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4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4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4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4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4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4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4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4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4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4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4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4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4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4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4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4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4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4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4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4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4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4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4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4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4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4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4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4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4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4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4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4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4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4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4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4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4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4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4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4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4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4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4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4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4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4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4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4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4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4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4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4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4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4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4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4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4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4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4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4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4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4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4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4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4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4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4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4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4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4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4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4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4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4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4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4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4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4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4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4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4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4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4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4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4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4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4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4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4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4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4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4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4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4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4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4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4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4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4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4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4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4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4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4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4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4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4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4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4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4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4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4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4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4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4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4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4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4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4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4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4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4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4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4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4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4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4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4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4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4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4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4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4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4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4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4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4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4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4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4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4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4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4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4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4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4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4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4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4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4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4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4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4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4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4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4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4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4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4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4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4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4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4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4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4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4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4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4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4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4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4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4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4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4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4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4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4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4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4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4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4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4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4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4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4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4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4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4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4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4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4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4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4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4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4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4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4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4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4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4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4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4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4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4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4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4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4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4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4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4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4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4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4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4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4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4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4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4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4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4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4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4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4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4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4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4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4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4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4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4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4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4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4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4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4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4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4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4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4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4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4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4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4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4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4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4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4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4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4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4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4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4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4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4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4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4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4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4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4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4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4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4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4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4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4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4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4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4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4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4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4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4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4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4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4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4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4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4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4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4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4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4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4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4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4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4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4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4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4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4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4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4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4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4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4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4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4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4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4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4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4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4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4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4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4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4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4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4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4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4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4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4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4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4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4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4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4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4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4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4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4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4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4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4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4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4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4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4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4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4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4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4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4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4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4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4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4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4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4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4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4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4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4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4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4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4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4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4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4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4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4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4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4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4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4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4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4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4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4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4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4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4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4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4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4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4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4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4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4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4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4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4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4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4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4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4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4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4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4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4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4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4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4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4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4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4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4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4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4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4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4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4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4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4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4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4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4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4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4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4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4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4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4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4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4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4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4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4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4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4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4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4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4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4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4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4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4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4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4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4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4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4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4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4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4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4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4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4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4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4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4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4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4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4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4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4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4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4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4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4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4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4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4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4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4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4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4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4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4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4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4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4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4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4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4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4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4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4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4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4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4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4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4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4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4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4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4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4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4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4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4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4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4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4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4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4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4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4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4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4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4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4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4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4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4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4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4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4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4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4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4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4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4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4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4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4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4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4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4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4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4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4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4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4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4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4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4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4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4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4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4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4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4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4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4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4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4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4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4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4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4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4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4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4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4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4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4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4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4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4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4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4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4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4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4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4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4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4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4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4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4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4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4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4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4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4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4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4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4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4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4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4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4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4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4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4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4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4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4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4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4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4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4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4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4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4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4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4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4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4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4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4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4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4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4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4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4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4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4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4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4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4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4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4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4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4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4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4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4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4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4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4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4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4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4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4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4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4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4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4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4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4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4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4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4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4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4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4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4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4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4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4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4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4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4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4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4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4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4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4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4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4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4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4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4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4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4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4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4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4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4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4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4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4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4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4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4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4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4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4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4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4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4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4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4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4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4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4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4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4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4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4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4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4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4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4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4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4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4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4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4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4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4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4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4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4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4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4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4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4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4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4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4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4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4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4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4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4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4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4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0" name="Google Shape;3070;p43"/>
          <p:cNvGrpSpPr/>
          <p:nvPr/>
        </p:nvGrpSpPr>
        <p:grpSpPr>
          <a:xfrm>
            <a:off x="5857556" y="1206552"/>
            <a:ext cx="2590840" cy="1380235"/>
            <a:chOff x="233350" y="949250"/>
            <a:chExt cx="7137300" cy="3802300"/>
          </a:xfrm>
        </p:grpSpPr>
        <p:sp>
          <p:nvSpPr>
            <p:cNvPr id="3071" name="Google Shape;3071;p4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4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4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4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4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4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4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4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4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4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4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4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4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4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4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4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4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4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4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4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4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4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4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4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4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4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4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4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4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4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4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4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4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4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4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2" name="Google Shape;3122;p43"/>
          <p:cNvGrpSpPr/>
          <p:nvPr/>
        </p:nvGrpSpPr>
        <p:grpSpPr>
          <a:xfrm>
            <a:off x="7671985" y="3251325"/>
            <a:ext cx="104231" cy="320340"/>
            <a:chOff x="7564426" y="3224343"/>
            <a:chExt cx="119985" cy="368801"/>
          </a:xfrm>
        </p:grpSpPr>
        <p:sp>
          <p:nvSpPr>
            <p:cNvPr id="3123" name="Google Shape;3123;p4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4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5" name="Google Shape;3125;p43"/>
          <p:cNvGrpSpPr/>
          <p:nvPr/>
        </p:nvGrpSpPr>
        <p:grpSpPr>
          <a:xfrm>
            <a:off x="7371473" y="3245427"/>
            <a:ext cx="189489" cy="332132"/>
            <a:chOff x="8370831" y="3202002"/>
            <a:chExt cx="218129" cy="382376"/>
          </a:xfrm>
        </p:grpSpPr>
        <p:sp>
          <p:nvSpPr>
            <p:cNvPr id="3126" name="Google Shape;3126;p4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4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8" name="Google Shape;3128;p43"/>
          <p:cNvGrpSpPr/>
          <p:nvPr/>
        </p:nvGrpSpPr>
        <p:grpSpPr>
          <a:xfrm>
            <a:off x="8094863" y="3656559"/>
            <a:ext cx="309429" cy="267000"/>
            <a:chOff x="6742064" y="3750480"/>
            <a:chExt cx="399315" cy="344560"/>
          </a:xfrm>
        </p:grpSpPr>
        <p:sp>
          <p:nvSpPr>
            <p:cNvPr id="3129" name="Google Shape;3129;p4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4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1" name="Google Shape;3131;p43"/>
          <p:cNvGrpSpPr/>
          <p:nvPr/>
        </p:nvGrpSpPr>
        <p:grpSpPr>
          <a:xfrm>
            <a:off x="7633882" y="4007606"/>
            <a:ext cx="180437" cy="281608"/>
            <a:chOff x="7248525" y="3739696"/>
            <a:chExt cx="230531" cy="359790"/>
          </a:xfrm>
        </p:grpSpPr>
        <p:sp>
          <p:nvSpPr>
            <p:cNvPr id="3132" name="Google Shape;3132;p4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4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4" name="Google Shape;3134;p43"/>
          <p:cNvGrpSpPr/>
          <p:nvPr/>
        </p:nvGrpSpPr>
        <p:grpSpPr>
          <a:xfrm>
            <a:off x="7879801" y="3650830"/>
            <a:ext cx="162896" cy="278710"/>
            <a:chOff x="7601242" y="3729267"/>
            <a:chExt cx="222566" cy="380803"/>
          </a:xfrm>
        </p:grpSpPr>
        <p:sp>
          <p:nvSpPr>
            <p:cNvPr id="3135" name="Google Shape;3135;p4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37" name="Google Shape;3137;p43"/>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38" name="Google Shape;3138;p43"/>
          <p:cNvGrpSpPr/>
          <p:nvPr/>
        </p:nvGrpSpPr>
        <p:grpSpPr>
          <a:xfrm>
            <a:off x="7369446" y="3651971"/>
            <a:ext cx="193542" cy="275990"/>
            <a:chOff x="8304647" y="3738687"/>
            <a:chExt cx="225075" cy="320956"/>
          </a:xfrm>
        </p:grpSpPr>
        <p:sp>
          <p:nvSpPr>
            <p:cNvPr id="3139" name="Google Shape;3139;p4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4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4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2" name="Google Shape;3142;p43"/>
          <p:cNvGrpSpPr/>
          <p:nvPr/>
        </p:nvGrpSpPr>
        <p:grpSpPr>
          <a:xfrm>
            <a:off x="7641939" y="3651971"/>
            <a:ext cx="178492" cy="275990"/>
            <a:chOff x="8615101" y="3738687"/>
            <a:chExt cx="207573" cy="320956"/>
          </a:xfrm>
        </p:grpSpPr>
        <p:sp>
          <p:nvSpPr>
            <p:cNvPr id="3143" name="Google Shape;3143;p4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4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4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46" name="Google Shape;3146;p43"/>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47" name="Google Shape;3147;p43"/>
          <p:cNvGrpSpPr/>
          <p:nvPr/>
        </p:nvGrpSpPr>
        <p:grpSpPr>
          <a:xfrm>
            <a:off x="6036644" y="3773459"/>
            <a:ext cx="557670" cy="511283"/>
            <a:chOff x="6015419" y="3716859"/>
            <a:chExt cx="557671" cy="511283"/>
          </a:xfrm>
        </p:grpSpPr>
        <p:sp>
          <p:nvSpPr>
            <p:cNvPr id="3148" name="Google Shape;3148;p4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49" name="Google Shape;3149;p43"/>
            <p:cNvGrpSpPr/>
            <p:nvPr/>
          </p:nvGrpSpPr>
          <p:grpSpPr>
            <a:xfrm>
              <a:off x="6036094" y="3716980"/>
              <a:ext cx="529860" cy="510469"/>
              <a:chOff x="6036094" y="3716980"/>
              <a:chExt cx="529860" cy="510469"/>
            </a:xfrm>
          </p:grpSpPr>
          <p:sp>
            <p:nvSpPr>
              <p:cNvPr id="3150" name="Google Shape;3150;p4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4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4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4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4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4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4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4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4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4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60" name="Google Shape;3160;p43"/>
          <p:cNvGrpSpPr/>
          <p:nvPr/>
        </p:nvGrpSpPr>
        <p:grpSpPr>
          <a:xfrm>
            <a:off x="6665529" y="3130228"/>
            <a:ext cx="576302" cy="511871"/>
            <a:chOff x="6644304" y="3073628"/>
            <a:chExt cx="576302" cy="511871"/>
          </a:xfrm>
        </p:grpSpPr>
        <p:sp>
          <p:nvSpPr>
            <p:cNvPr id="3161" name="Google Shape;3161;p4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62" name="Google Shape;3162;p43"/>
            <p:cNvGrpSpPr/>
            <p:nvPr/>
          </p:nvGrpSpPr>
          <p:grpSpPr>
            <a:xfrm>
              <a:off x="6712169" y="3085440"/>
              <a:ext cx="481623" cy="494913"/>
              <a:chOff x="6712169" y="3085440"/>
              <a:chExt cx="481623" cy="494913"/>
            </a:xfrm>
          </p:grpSpPr>
          <p:sp>
            <p:nvSpPr>
              <p:cNvPr id="3163" name="Google Shape;3163;p4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4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4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4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4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68" name="Google Shape;3168;p4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4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4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1" name="Google Shape;3171;p43"/>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2" name="Google Shape;3172;p43"/>
          <p:cNvGrpSpPr/>
          <p:nvPr/>
        </p:nvGrpSpPr>
        <p:grpSpPr>
          <a:xfrm>
            <a:off x="6673379" y="3773223"/>
            <a:ext cx="560631" cy="511352"/>
            <a:chOff x="6652154" y="3716623"/>
            <a:chExt cx="560631" cy="511352"/>
          </a:xfrm>
        </p:grpSpPr>
        <p:sp>
          <p:nvSpPr>
            <p:cNvPr id="3173" name="Google Shape;3173;p4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4" name="Google Shape;3174;p43"/>
            <p:cNvGrpSpPr/>
            <p:nvPr/>
          </p:nvGrpSpPr>
          <p:grpSpPr>
            <a:xfrm>
              <a:off x="6669657" y="3716715"/>
              <a:ext cx="466779" cy="464290"/>
              <a:chOff x="6669657" y="3716715"/>
              <a:chExt cx="466779" cy="464290"/>
            </a:xfrm>
          </p:grpSpPr>
          <p:sp>
            <p:nvSpPr>
              <p:cNvPr id="3175" name="Google Shape;3175;p4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4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4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4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4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4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4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4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4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4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4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4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4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88" name="Google Shape;3188;p43"/>
          <p:cNvGrpSpPr/>
          <p:nvPr/>
        </p:nvGrpSpPr>
        <p:grpSpPr>
          <a:xfrm>
            <a:off x="7867470" y="4054631"/>
            <a:ext cx="187557" cy="187557"/>
            <a:chOff x="8565775" y="671075"/>
            <a:chExt cx="441000" cy="441000"/>
          </a:xfrm>
        </p:grpSpPr>
        <p:sp>
          <p:nvSpPr>
            <p:cNvPr id="3189" name="Google Shape;3189;p43"/>
            <p:cNvSpPr/>
            <p:nvPr/>
          </p:nvSpPr>
          <p:spPr>
            <a:xfrm>
              <a:off x="8565775" y="671075"/>
              <a:ext cx="441000" cy="441000"/>
            </a:xfrm>
            <a:prstGeom prst="ellipse">
              <a:avLst/>
            </a:prstGeom>
            <a:gradFill>
              <a:gsLst>
                <a:gs pos="0">
                  <a:srgbClr val="869FB1">
                    <a:alpha val="65882"/>
                  </a:srgbClr>
                </a:gs>
                <a:gs pos="100000">
                  <a:srgbClr val="FFFFFF">
                    <a:alpha val="65882"/>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4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1" name="Google Shape;3191;p43"/>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43"/>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93" name="Google Shape;3193;p43"/>
          <p:cNvGrpSpPr/>
          <p:nvPr/>
        </p:nvGrpSpPr>
        <p:grpSpPr>
          <a:xfrm>
            <a:off x="6021325" y="3132850"/>
            <a:ext cx="587871" cy="512373"/>
            <a:chOff x="6000100" y="3076250"/>
            <a:chExt cx="587871" cy="512373"/>
          </a:xfrm>
        </p:grpSpPr>
        <p:sp>
          <p:nvSpPr>
            <p:cNvPr id="3194" name="Google Shape;3194;p4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95" name="Google Shape;3195;p43"/>
            <p:cNvGrpSpPr/>
            <p:nvPr/>
          </p:nvGrpSpPr>
          <p:grpSpPr>
            <a:xfrm>
              <a:off x="6031360" y="3076713"/>
              <a:ext cx="539107" cy="480965"/>
              <a:chOff x="6031360" y="3076713"/>
              <a:chExt cx="539107" cy="480965"/>
            </a:xfrm>
          </p:grpSpPr>
          <p:sp>
            <p:nvSpPr>
              <p:cNvPr id="3196" name="Google Shape;3196;p4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4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4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4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4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4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4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03" name="Google Shape;3203;p43"/>
          <p:cNvGrpSpPr/>
          <p:nvPr/>
        </p:nvGrpSpPr>
        <p:grpSpPr>
          <a:xfrm>
            <a:off x="3597785" y="3065882"/>
            <a:ext cx="2241344" cy="1330655"/>
            <a:chOff x="3597785" y="3065882"/>
            <a:chExt cx="2241344" cy="1330655"/>
          </a:xfrm>
        </p:grpSpPr>
        <p:grpSp>
          <p:nvGrpSpPr>
            <p:cNvPr id="3204" name="Google Shape;3204;p43"/>
            <p:cNvGrpSpPr/>
            <p:nvPr/>
          </p:nvGrpSpPr>
          <p:grpSpPr>
            <a:xfrm>
              <a:off x="5296908" y="3937355"/>
              <a:ext cx="143199" cy="32380"/>
              <a:chOff x="5296908" y="3937355"/>
              <a:chExt cx="143199" cy="32380"/>
            </a:xfrm>
          </p:grpSpPr>
          <p:sp>
            <p:nvSpPr>
              <p:cNvPr id="3205" name="Google Shape;3205;p43"/>
              <p:cNvSpPr/>
              <p:nvPr/>
            </p:nvSpPr>
            <p:spPr>
              <a:xfrm>
                <a:off x="5319457" y="3952794"/>
                <a:ext cx="111895" cy="8"/>
              </a:xfrm>
              <a:custGeom>
                <a:rect b="b" l="l" r="r" t="t"/>
                <a:pathLst>
                  <a:path extrusionOk="0" fill="none" h="1" w="14227">
                    <a:moveTo>
                      <a:pt x="1" y="0"/>
                    </a:moveTo>
                    <a:lnTo>
                      <a:pt x="1422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6" name="Google Shape;3206;p43"/>
              <p:cNvGrpSpPr/>
              <p:nvPr/>
            </p:nvGrpSpPr>
            <p:grpSpPr>
              <a:xfrm>
                <a:off x="5402331" y="3937355"/>
                <a:ext cx="37776" cy="32380"/>
                <a:chOff x="5402331" y="3937355"/>
                <a:chExt cx="37776" cy="32380"/>
              </a:xfrm>
            </p:grpSpPr>
            <p:sp>
              <p:nvSpPr>
                <p:cNvPr id="3207" name="Google Shape;3207;p4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4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9" name="Google Shape;3209;p43"/>
              <p:cNvGrpSpPr/>
              <p:nvPr/>
            </p:nvGrpSpPr>
            <p:grpSpPr>
              <a:xfrm>
                <a:off x="5296908" y="3937355"/>
                <a:ext cx="37783" cy="32380"/>
                <a:chOff x="5296908" y="3937355"/>
                <a:chExt cx="37783" cy="32380"/>
              </a:xfrm>
            </p:grpSpPr>
            <p:sp>
              <p:nvSpPr>
                <p:cNvPr id="3210" name="Google Shape;3210;p4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4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12" name="Google Shape;3212;p43"/>
            <p:cNvGrpSpPr/>
            <p:nvPr/>
          </p:nvGrpSpPr>
          <p:grpSpPr>
            <a:xfrm>
              <a:off x="4724163" y="3119631"/>
              <a:ext cx="120838" cy="84218"/>
              <a:chOff x="4724163" y="3119631"/>
              <a:chExt cx="120838" cy="84218"/>
            </a:xfrm>
          </p:grpSpPr>
          <p:grpSp>
            <p:nvGrpSpPr>
              <p:cNvPr id="3213" name="Google Shape;3213;p43"/>
              <p:cNvGrpSpPr/>
              <p:nvPr/>
            </p:nvGrpSpPr>
            <p:grpSpPr>
              <a:xfrm>
                <a:off x="4746712" y="3132773"/>
                <a:ext cx="86869" cy="56424"/>
                <a:chOff x="4746712" y="3132773"/>
                <a:chExt cx="86869" cy="56424"/>
              </a:xfrm>
            </p:grpSpPr>
            <p:sp>
              <p:nvSpPr>
                <p:cNvPr id="3214" name="Google Shape;3214;p4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43"/>
                <p:cNvSpPr/>
                <p:nvPr/>
              </p:nvSpPr>
              <p:spPr>
                <a:xfrm>
                  <a:off x="4746712" y="3145334"/>
                  <a:ext cx="49479" cy="13520"/>
                </a:xfrm>
                <a:custGeom>
                  <a:rect b="b" l="l" r="r" t="t"/>
                  <a:pathLst>
                    <a:path extrusionOk="0" fill="none" h="1719" w="6291">
                      <a:moveTo>
                        <a:pt x="0" y="0"/>
                      </a:moveTo>
                      <a:lnTo>
                        <a:pt x="6290" y="171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6" name="Google Shape;3216;p43"/>
              <p:cNvGrpSpPr/>
              <p:nvPr/>
            </p:nvGrpSpPr>
            <p:grpSpPr>
              <a:xfrm>
                <a:off x="4773634" y="3143336"/>
                <a:ext cx="37776" cy="32451"/>
                <a:chOff x="4773634" y="3143336"/>
                <a:chExt cx="37776" cy="32451"/>
              </a:xfrm>
            </p:grpSpPr>
            <p:sp>
              <p:nvSpPr>
                <p:cNvPr id="3217" name="Google Shape;3217;p4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4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9" name="Google Shape;3219;p43"/>
              <p:cNvGrpSpPr/>
              <p:nvPr/>
            </p:nvGrpSpPr>
            <p:grpSpPr>
              <a:xfrm>
                <a:off x="4724163" y="3131248"/>
                <a:ext cx="37776" cy="32459"/>
                <a:chOff x="4724163" y="3131248"/>
                <a:chExt cx="37776" cy="32459"/>
              </a:xfrm>
            </p:grpSpPr>
            <p:sp>
              <p:nvSpPr>
                <p:cNvPr id="3220" name="Google Shape;3220;p4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4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2" name="Google Shape;3222;p43"/>
              <p:cNvGrpSpPr/>
              <p:nvPr/>
            </p:nvGrpSpPr>
            <p:grpSpPr>
              <a:xfrm>
                <a:off x="4755081" y="3176054"/>
                <a:ext cx="32357" cy="27795"/>
                <a:chOff x="4755081" y="3176054"/>
                <a:chExt cx="32357" cy="27795"/>
              </a:xfrm>
            </p:grpSpPr>
            <p:sp>
              <p:nvSpPr>
                <p:cNvPr id="3223" name="Google Shape;3223;p4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4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5" name="Google Shape;3225;p43"/>
              <p:cNvGrpSpPr/>
              <p:nvPr/>
            </p:nvGrpSpPr>
            <p:grpSpPr>
              <a:xfrm>
                <a:off x="4812550" y="3119631"/>
                <a:ext cx="32451" cy="27803"/>
                <a:chOff x="4812550" y="3119631"/>
                <a:chExt cx="32451" cy="27803"/>
              </a:xfrm>
            </p:grpSpPr>
            <p:sp>
              <p:nvSpPr>
                <p:cNvPr id="3226" name="Google Shape;3226;p4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4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28" name="Google Shape;3228;p43"/>
            <p:cNvGrpSpPr/>
            <p:nvPr/>
          </p:nvGrpSpPr>
          <p:grpSpPr>
            <a:xfrm>
              <a:off x="5382826" y="4027197"/>
              <a:ext cx="268967" cy="250421"/>
              <a:chOff x="5382826" y="4027197"/>
              <a:chExt cx="268967" cy="250421"/>
            </a:xfrm>
          </p:grpSpPr>
          <p:grpSp>
            <p:nvGrpSpPr>
              <p:cNvPr id="3229" name="Google Shape;3229;p43"/>
              <p:cNvGrpSpPr/>
              <p:nvPr/>
            </p:nvGrpSpPr>
            <p:grpSpPr>
              <a:xfrm>
                <a:off x="5405280" y="4042510"/>
                <a:ext cx="237570" cy="218647"/>
                <a:chOff x="5405280" y="4042510"/>
                <a:chExt cx="237570" cy="218647"/>
              </a:xfrm>
            </p:grpSpPr>
            <p:sp>
              <p:nvSpPr>
                <p:cNvPr id="3230" name="Google Shape;3230;p4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4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43"/>
                <p:cNvSpPr/>
                <p:nvPr/>
              </p:nvSpPr>
              <p:spPr>
                <a:xfrm>
                  <a:off x="5543704" y="4042990"/>
                  <a:ext cx="99146" cy="81639"/>
                </a:xfrm>
                <a:custGeom>
                  <a:rect b="b" l="l" r="r" t="t"/>
                  <a:pathLst>
                    <a:path extrusionOk="0" fill="none" h="10380" w="12606">
                      <a:moveTo>
                        <a:pt x="1" y="0"/>
                      </a:moveTo>
                      <a:lnTo>
                        <a:pt x="12606" y="1037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43"/>
                <p:cNvSpPr/>
                <p:nvPr/>
              </p:nvSpPr>
              <p:spPr>
                <a:xfrm>
                  <a:off x="5501941" y="4140980"/>
                  <a:ext cx="103708" cy="51862"/>
                </a:xfrm>
                <a:custGeom>
                  <a:rect b="b" l="l" r="r" t="t"/>
                  <a:pathLst>
                    <a:path extrusionOk="0" fill="none" h="6594" w="13186">
                      <a:moveTo>
                        <a:pt x="13186" y="6594"/>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43"/>
                <p:cNvSpPr/>
                <p:nvPr/>
              </p:nvSpPr>
              <p:spPr>
                <a:xfrm>
                  <a:off x="5495854" y="4211010"/>
                  <a:ext cx="105989" cy="50147"/>
                </a:xfrm>
                <a:custGeom>
                  <a:rect b="b" l="l" r="r" t="t"/>
                  <a:pathLst>
                    <a:path extrusionOk="0" fill="none" h="6376" w="13476">
                      <a:moveTo>
                        <a:pt x="0" y="0"/>
                      </a:moveTo>
                      <a:lnTo>
                        <a:pt x="13476" y="637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43"/>
                <p:cNvSpPr/>
                <p:nvPr/>
              </p:nvSpPr>
              <p:spPr>
                <a:xfrm>
                  <a:off x="5405280" y="4134420"/>
                  <a:ext cx="96669" cy="6567"/>
                </a:xfrm>
                <a:custGeom>
                  <a:rect b="b" l="l" r="r" t="t"/>
                  <a:pathLst>
                    <a:path extrusionOk="0" fill="none" h="835" w="12291">
                      <a:moveTo>
                        <a:pt x="12290" y="835"/>
                      </a:moveTo>
                      <a:lnTo>
                        <a:pt x="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6" name="Google Shape;3236;p43"/>
              <p:cNvGrpSpPr/>
              <p:nvPr/>
            </p:nvGrpSpPr>
            <p:grpSpPr>
              <a:xfrm>
                <a:off x="5382826" y="4125549"/>
                <a:ext cx="37776" cy="32380"/>
                <a:chOff x="5382826" y="4125549"/>
                <a:chExt cx="37776" cy="32380"/>
              </a:xfrm>
            </p:grpSpPr>
            <p:sp>
              <p:nvSpPr>
                <p:cNvPr id="3237" name="Google Shape;3237;p4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4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9" name="Google Shape;3239;p43"/>
              <p:cNvGrpSpPr/>
              <p:nvPr/>
            </p:nvGrpSpPr>
            <p:grpSpPr>
              <a:xfrm>
                <a:off x="5475680" y="4195587"/>
                <a:ext cx="37783" cy="32364"/>
                <a:chOff x="5475680" y="4195587"/>
                <a:chExt cx="37783" cy="32364"/>
              </a:xfrm>
            </p:grpSpPr>
            <p:sp>
              <p:nvSpPr>
                <p:cNvPr id="3240" name="Google Shape;3240;p4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4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2" name="Google Shape;3242;p43"/>
              <p:cNvGrpSpPr/>
              <p:nvPr/>
            </p:nvGrpSpPr>
            <p:grpSpPr>
              <a:xfrm>
                <a:off x="5532575" y="4027197"/>
                <a:ext cx="33308" cy="32262"/>
                <a:chOff x="5532575" y="4027197"/>
                <a:chExt cx="33308" cy="32262"/>
              </a:xfrm>
            </p:grpSpPr>
            <p:sp>
              <p:nvSpPr>
                <p:cNvPr id="3243" name="Google Shape;3243;p4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4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5" name="Google Shape;3245;p43"/>
              <p:cNvGrpSpPr/>
              <p:nvPr/>
            </p:nvGrpSpPr>
            <p:grpSpPr>
              <a:xfrm>
                <a:off x="5590706" y="4245348"/>
                <a:ext cx="33497" cy="32270"/>
                <a:chOff x="5590706" y="4245348"/>
                <a:chExt cx="33497" cy="32270"/>
              </a:xfrm>
            </p:grpSpPr>
            <p:sp>
              <p:nvSpPr>
                <p:cNvPr id="3246" name="Google Shape;3246;p4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4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8" name="Google Shape;3248;p43"/>
              <p:cNvGrpSpPr/>
              <p:nvPr/>
            </p:nvGrpSpPr>
            <p:grpSpPr>
              <a:xfrm>
                <a:off x="5618681" y="4109677"/>
                <a:ext cx="33112" cy="32357"/>
                <a:chOff x="5618681" y="4109677"/>
                <a:chExt cx="33112" cy="32357"/>
              </a:xfrm>
            </p:grpSpPr>
            <p:sp>
              <p:nvSpPr>
                <p:cNvPr id="3249" name="Google Shape;3249;p4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4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1" name="Google Shape;3251;p43"/>
              <p:cNvGrpSpPr/>
              <p:nvPr/>
            </p:nvGrpSpPr>
            <p:grpSpPr>
              <a:xfrm>
                <a:off x="5479298" y="4128262"/>
                <a:ext cx="31405" cy="26906"/>
                <a:chOff x="5479298" y="4128262"/>
                <a:chExt cx="31405" cy="26906"/>
              </a:xfrm>
            </p:grpSpPr>
            <p:sp>
              <p:nvSpPr>
                <p:cNvPr id="3252" name="Google Shape;3252;p4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4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4" name="Google Shape;3254;p43"/>
              <p:cNvGrpSpPr/>
              <p:nvPr/>
            </p:nvGrpSpPr>
            <p:grpSpPr>
              <a:xfrm>
                <a:off x="5582903" y="4180116"/>
                <a:ext cx="31499" cy="26898"/>
                <a:chOff x="5582903" y="4180116"/>
                <a:chExt cx="31499" cy="26898"/>
              </a:xfrm>
            </p:grpSpPr>
            <p:sp>
              <p:nvSpPr>
                <p:cNvPr id="3255" name="Google Shape;3255;p4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4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57" name="Google Shape;3257;p43"/>
            <p:cNvGrpSpPr/>
            <p:nvPr/>
          </p:nvGrpSpPr>
          <p:grpSpPr>
            <a:xfrm>
              <a:off x="3977681" y="3230323"/>
              <a:ext cx="94584" cy="84084"/>
              <a:chOff x="3977681" y="3230323"/>
              <a:chExt cx="94584" cy="84084"/>
            </a:xfrm>
          </p:grpSpPr>
          <p:grpSp>
            <p:nvGrpSpPr>
              <p:cNvPr id="3258" name="Google Shape;3258;p43"/>
              <p:cNvGrpSpPr/>
              <p:nvPr/>
            </p:nvGrpSpPr>
            <p:grpSpPr>
              <a:xfrm>
                <a:off x="4000135" y="3243041"/>
                <a:ext cx="59570" cy="57186"/>
                <a:chOff x="4000135" y="3243041"/>
                <a:chExt cx="59570" cy="57186"/>
              </a:xfrm>
            </p:grpSpPr>
            <p:sp>
              <p:nvSpPr>
                <p:cNvPr id="3259" name="Google Shape;3259;p4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43"/>
                <p:cNvSpPr/>
                <p:nvPr/>
              </p:nvSpPr>
              <p:spPr>
                <a:xfrm>
                  <a:off x="4024210" y="3246847"/>
                  <a:ext cx="15706" cy="53380"/>
                </a:xfrm>
                <a:custGeom>
                  <a:rect b="b" l="l" r="r" t="t"/>
                  <a:pathLst>
                    <a:path extrusionOk="0" fill="none" h="6787" w="1997">
                      <a:moveTo>
                        <a:pt x="0" y="6787"/>
                      </a:moveTo>
                      <a:lnTo>
                        <a:pt x="199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43"/>
                <p:cNvSpPr/>
                <p:nvPr/>
              </p:nvSpPr>
              <p:spPr>
                <a:xfrm>
                  <a:off x="4002896" y="3261311"/>
                  <a:ext cx="56809" cy="14086"/>
                </a:xfrm>
                <a:custGeom>
                  <a:rect b="b" l="l" r="r" t="t"/>
                  <a:pathLst>
                    <a:path extrusionOk="0" fill="none" h="1791" w="7223">
                      <a:moveTo>
                        <a:pt x="7222" y="1791"/>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2" name="Google Shape;3262;p43"/>
              <p:cNvGrpSpPr/>
              <p:nvPr/>
            </p:nvGrpSpPr>
            <p:grpSpPr>
              <a:xfrm>
                <a:off x="3977681" y="3245872"/>
                <a:ext cx="37783" cy="32380"/>
                <a:chOff x="3977681" y="3245872"/>
                <a:chExt cx="37783" cy="32380"/>
              </a:xfrm>
            </p:grpSpPr>
            <p:sp>
              <p:nvSpPr>
                <p:cNvPr id="3263" name="Google Shape;3263;p4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4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5" name="Google Shape;3265;p43"/>
              <p:cNvGrpSpPr/>
              <p:nvPr/>
            </p:nvGrpSpPr>
            <p:grpSpPr>
              <a:xfrm>
                <a:off x="4040860" y="3262672"/>
                <a:ext cx="31405" cy="27001"/>
                <a:chOff x="4040860" y="3262672"/>
                <a:chExt cx="31405" cy="27001"/>
              </a:xfrm>
            </p:grpSpPr>
            <p:sp>
              <p:nvSpPr>
                <p:cNvPr id="3266" name="Google Shape;3266;p4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4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8" name="Google Shape;3268;p43"/>
              <p:cNvGrpSpPr/>
              <p:nvPr/>
            </p:nvGrpSpPr>
            <p:grpSpPr>
              <a:xfrm>
                <a:off x="4021072" y="3230323"/>
                <a:ext cx="31397" cy="26906"/>
                <a:chOff x="4021072" y="3230323"/>
                <a:chExt cx="31397" cy="26906"/>
              </a:xfrm>
            </p:grpSpPr>
            <p:sp>
              <p:nvSpPr>
                <p:cNvPr id="3269" name="Google Shape;3269;p4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4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1" name="Google Shape;3271;p43"/>
              <p:cNvGrpSpPr/>
              <p:nvPr/>
            </p:nvGrpSpPr>
            <p:grpSpPr>
              <a:xfrm>
                <a:off x="4001472" y="3287462"/>
                <a:ext cx="31499" cy="26945"/>
                <a:chOff x="4001472" y="3287462"/>
                <a:chExt cx="31499" cy="26945"/>
              </a:xfrm>
            </p:grpSpPr>
            <p:sp>
              <p:nvSpPr>
                <p:cNvPr id="3272" name="Google Shape;3272;p4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4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74" name="Google Shape;3274;p43"/>
            <p:cNvGrpSpPr/>
            <p:nvPr/>
          </p:nvGrpSpPr>
          <p:grpSpPr>
            <a:xfrm>
              <a:off x="4084715" y="3258865"/>
              <a:ext cx="184962" cy="137268"/>
              <a:chOff x="4084715" y="3258865"/>
              <a:chExt cx="184962" cy="137268"/>
            </a:xfrm>
          </p:grpSpPr>
          <p:grpSp>
            <p:nvGrpSpPr>
              <p:cNvPr id="3275" name="Google Shape;3275;p43"/>
              <p:cNvGrpSpPr/>
              <p:nvPr/>
            </p:nvGrpSpPr>
            <p:grpSpPr>
              <a:xfrm>
                <a:off x="4107453" y="3271583"/>
                <a:ext cx="153470" cy="110275"/>
                <a:chOff x="4107453" y="3271583"/>
                <a:chExt cx="153470" cy="110275"/>
              </a:xfrm>
            </p:grpSpPr>
            <p:sp>
              <p:nvSpPr>
                <p:cNvPr id="3276" name="Google Shape;3276;p4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43"/>
                <p:cNvSpPr/>
                <p:nvPr/>
              </p:nvSpPr>
              <p:spPr>
                <a:xfrm>
                  <a:off x="4155886" y="3271968"/>
                  <a:ext cx="22171" cy="20559"/>
                </a:xfrm>
                <a:custGeom>
                  <a:rect b="b" l="l" r="r" t="t"/>
                  <a:pathLst>
                    <a:path extrusionOk="0" fill="none" h="2614" w="2819">
                      <a:moveTo>
                        <a:pt x="2819" y="2613"/>
                      </a:moveTo>
                      <a:lnTo>
                        <a:pt x="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43"/>
                <p:cNvSpPr/>
                <p:nvPr/>
              </p:nvSpPr>
              <p:spPr>
                <a:xfrm>
                  <a:off x="4178049" y="3279196"/>
                  <a:ext cx="42345" cy="13331"/>
                </a:xfrm>
                <a:custGeom>
                  <a:rect b="b" l="l" r="r" t="t"/>
                  <a:pathLst>
                    <a:path extrusionOk="0" fill="none" h="1695" w="5384">
                      <a:moveTo>
                        <a:pt x="1" y="1694"/>
                      </a:moveTo>
                      <a:lnTo>
                        <a:pt x="538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43"/>
                <p:cNvSpPr/>
                <p:nvPr/>
              </p:nvSpPr>
              <p:spPr>
                <a:xfrm>
                  <a:off x="4220387" y="3279196"/>
                  <a:ext cx="8" cy="71745"/>
                </a:xfrm>
                <a:custGeom>
                  <a:rect b="b" l="l" r="r" t="t"/>
                  <a:pathLst>
                    <a:path extrusionOk="0" fill="none" h="9122" w="1">
                      <a:moveTo>
                        <a:pt x="1" y="0"/>
                      </a:moveTo>
                      <a:lnTo>
                        <a:pt x="1" y="91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0" name="Google Shape;3280;p43"/>
              <p:cNvGrpSpPr/>
              <p:nvPr/>
            </p:nvGrpSpPr>
            <p:grpSpPr>
              <a:xfrm>
                <a:off x="4136947" y="3258865"/>
                <a:ext cx="31499" cy="27001"/>
                <a:chOff x="4136947" y="3258865"/>
                <a:chExt cx="31499" cy="27001"/>
              </a:xfrm>
            </p:grpSpPr>
            <p:sp>
              <p:nvSpPr>
                <p:cNvPr id="3281" name="Google Shape;3281;p4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4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3" name="Google Shape;3283;p43"/>
              <p:cNvGrpSpPr/>
              <p:nvPr/>
            </p:nvGrpSpPr>
            <p:grpSpPr>
              <a:xfrm>
                <a:off x="4084715" y="3266478"/>
                <a:ext cx="31468" cy="26898"/>
                <a:chOff x="4084715" y="3266478"/>
                <a:chExt cx="31468" cy="26898"/>
              </a:xfrm>
            </p:grpSpPr>
            <p:sp>
              <p:nvSpPr>
                <p:cNvPr id="3284" name="Google Shape;3284;p4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4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6" name="Google Shape;3286;p43"/>
              <p:cNvGrpSpPr/>
              <p:nvPr/>
            </p:nvGrpSpPr>
            <p:grpSpPr>
              <a:xfrm>
                <a:off x="4159213" y="3279849"/>
                <a:ext cx="31405" cy="26945"/>
                <a:chOff x="4159213" y="3279849"/>
                <a:chExt cx="31405" cy="26945"/>
              </a:xfrm>
            </p:grpSpPr>
            <p:sp>
              <p:nvSpPr>
                <p:cNvPr id="3287" name="Google Shape;3287;p4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4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9" name="Google Shape;3289;p43"/>
              <p:cNvGrpSpPr/>
              <p:nvPr/>
            </p:nvGrpSpPr>
            <p:grpSpPr>
              <a:xfrm>
                <a:off x="4201550" y="3266502"/>
                <a:ext cx="31405" cy="26883"/>
                <a:chOff x="4201550" y="3266502"/>
                <a:chExt cx="31405" cy="26883"/>
              </a:xfrm>
            </p:grpSpPr>
            <p:sp>
              <p:nvSpPr>
                <p:cNvPr id="3290" name="Google Shape;3290;p4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4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2" name="Google Shape;3292;p43"/>
              <p:cNvGrpSpPr/>
              <p:nvPr/>
            </p:nvGrpSpPr>
            <p:grpSpPr>
              <a:xfrm>
                <a:off x="4201550" y="3338278"/>
                <a:ext cx="31405" cy="26930"/>
                <a:chOff x="4201550" y="3338278"/>
                <a:chExt cx="31405" cy="26930"/>
              </a:xfrm>
            </p:grpSpPr>
            <p:sp>
              <p:nvSpPr>
                <p:cNvPr id="3293" name="Google Shape;3293;p4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4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5" name="Google Shape;3295;p43"/>
              <p:cNvGrpSpPr/>
              <p:nvPr/>
            </p:nvGrpSpPr>
            <p:grpSpPr>
              <a:xfrm>
                <a:off x="4238272" y="3369132"/>
                <a:ext cx="31405" cy="27001"/>
                <a:chOff x="4238272" y="3369132"/>
                <a:chExt cx="31405" cy="27001"/>
              </a:xfrm>
            </p:grpSpPr>
            <p:sp>
              <p:nvSpPr>
                <p:cNvPr id="3296" name="Google Shape;3296;p4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4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98" name="Google Shape;3298;p43"/>
            <p:cNvGrpSpPr/>
            <p:nvPr/>
          </p:nvGrpSpPr>
          <p:grpSpPr>
            <a:xfrm>
              <a:off x="4068639" y="3200169"/>
              <a:ext cx="77644" cy="37272"/>
              <a:chOff x="4068639" y="3200169"/>
              <a:chExt cx="77644" cy="37272"/>
            </a:xfrm>
          </p:grpSpPr>
          <p:sp>
            <p:nvSpPr>
              <p:cNvPr id="3299" name="Google Shape;3299;p43"/>
              <p:cNvSpPr/>
              <p:nvPr/>
            </p:nvSpPr>
            <p:spPr>
              <a:xfrm>
                <a:off x="4087570" y="3212886"/>
                <a:ext cx="49958" cy="10374"/>
              </a:xfrm>
              <a:custGeom>
                <a:rect b="b" l="l" r="r" t="t"/>
                <a:pathLst>
                  <a:path extrusionOk="0" fill="none" h="1319" w="6352">
                    <a:moveTo>
                      <a:pt x="1" y="1319"/>
                    </a:moveTo>
                    <a:lnTo>
                      <a:pt x="635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00" name="Google Shape;3300;p43"/>
              <p:cNvGrpSpPr/>
              <p:nvPr/>
            </p:nvGrpSpPr>
            <p:grpSpPr>
              <a:xfrm>
                <a:off x="4114878" y="3200169"/>
                <a:ext cx="31405" cy="26993"/>
                <a:chOff x="4114878" y="3200169"/>
                <a:chExt cx="31405" cy="26993"/>
              </a:xfrm>
            </p:grpSpPr>
            <p:sp>
              <p:nvSpPr>
                <p:cNvPr id="3301" name="Google Shape;3301;p4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4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3" name="Google Shape;3303;p43"/>
              <p:cNvGrpSpPr/>
              <p:nvPr/>
            </p:nvGrpSpPr>
            <p:grpSpPr>
              <a:xfrm>
                <a:off x="4068639" y="3210535"/>
                <a:ext cx="31499" cy="26906"/>
                <a:chOff x="4068639" y="3210535"/>
                <a:chExt cx="31499" cy="26906"/>
              </a:xfrm>
            </p:grpSpPr>
            <p:sp>
              <p:nvSpPr>
                <p:cNvPr id="3304" name="Google Shape;3304;p4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4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306" name="Google Shape;3306;p43"/>
            <p:cNvGrpSpPr/>
            <p:nvPr/>
          </p:nvGrpSpPr>
          <p:grpSpPr>
            <a:xfrm>
              <a:off x="3869702" y="3066935"/>
              <a:ext cx="382663" cy="190294"/>
              <a:chOff x="3869702" y="3066935"/>
              <a:chExt cx="382663" cy="190294"/>
            </a:xfrm>
          </p:grpSpPr>
          <p:grpSp>
            <p:nvGrpSpPr>
              <p:cNvPr id="3307" name="Google Shape;3307;p43"/>
              <p:cNvGrpSpPr/>
              <p:nvPr/>
            </p:nvGrpSpPr>
            <p:grpSpPr>
              <a:xfrm>
                <a:off x="3888633" y="3082351"/>
                <a:ext cx="351173" cy="160698"/>
                <a:chOff x="3888633" y="3082351"/>
                <a:chExt cx="351173" cy="160698"/>
              </a:xfrm>
            </p:grpSpPr>
            <p:sp>
              <p:nvSpPr>
                <p:cNvPr id="3308" name="Google Shape;3308;p4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4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43"/>
                <p:cNvSpPr/>
                <p:nvPr/>
              </p:nvSpPr>
              <p:spPr>
                <a:xfrm>
                  <a:off x="3960370" y="3203653"/>
                  <a:ext cx="79547" cy="19607"/>
                </a:xfrm>
                <a:custGeom>
                  <a:rect b="b" l="l" r="r" t="t"/>
                  <a:pathLst>
                    <a:path extrusionOk="0" fill="none" h="2493" w="10114">
                      <a:moveTo>
                        <a:pt x="0" y="2493"/>
                      </a:moveTo>
                      <a:lnTo>
                        <a:pt x="10113"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43"/>
                <p:cNvSpPr/>
                <p:nvPr/>
              </p:nvSpPr>
              <p:spPr>
                <a:xfrm>
                  <a:off x="4043613" y="3161504"/>
                  <a:ext cx="108474" cy="42156"/>
                </a:xfrm>
                <a:custGeom>
                  <a:rect b="b" l="l" r="r" t="t"/>
                  <a:pathLst>
                    <a:path extrusionOk="0" fill="none" h="5360" w="13792">
                      <a:moveTo>
                        <a:pt x="1" y="5360"/>
                      </a:moveTo>
                      <a:lnTo>
                        <a:pt x="1379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43"/>
                <p:cNvSpPr/>
                <p:nvPr/>
              </p:nvSpPr>
              <p:spPr>
                <a:xfrm>
                  <a:off x="4152079" y="3082351"/>
                  <a:ext cx="17224" cy="82968"/>
                </a:xfrm>
                <a:custGeom>
                  <a:rect b="b" l="l" r="r" t="t"/>
                  <a:pathLst>
                    <a:path extrusionOk="0" fill="none" h="10549" w="2190">
                      <a:moveTo>
                        <a:pt x="0" y="10549"/>
                      </a:moveTo>
                      <a:lnTo>
                        <a:pt x="219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43"/>
                <p:cNvSpPr/>
                <p:nvPr/>
              </p:nvSpPr>
              <p:spPr>
                <a:xfrm>
                  <a:off x="4169296" y="3082351"/>
                  <a:ext cx="25797" cy="63557"/>
                </a:xfrm>
                <a:custGeom>
                  <a:rect b="b" l="l" r="r" t="t"/>
                  <a:pathLst>
                    <a:path extrusionOk="0" fill="none" h="8081" w="3280">
                      <a:moveTo>
                        <a:pt x="1" y="0"/>
                      </a:moveTo>
                      <a:lnTo>
                        <a:pt x="3279" y="808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4" name="Google Shape;3314;p43"/>
              <p:cNvGrpSpPr/>
              <p:nvPr/>
            </p:nvGrpSpPr>
            <p:grpSpPr>
              <a:xfrm>
                <a:off x="4143703" y="3066935"/>
                <a:ext cx="37783" cy="32357"/>
                <a:chOff x="4143703" y="3066935"/>
                <a:chExt cx="37783" cy="32357"/>
              </a:xfrm>
            </p:grpSpPr>
            <p:sp>
              <p:nvSpPr>
                <p:cNvPr id="3315" name="Google Shape;3315;p4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4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7" name="Google Shape;3317;p43"/>
              <p:cNvGrpSpPr/>
              <p:nvPr/>
            </p:nvGrpSpPr>
            <p:grpSpPr>
              <a:xfrm>
                <a:off x="4044565" y="3103563"/>
                <a:ext cx="37783" cy="32451"/>
                <a:chOff x="4044565" y="3103563"/>
                <a:chExt cx="37783" cy="32451"/>
              </a:xfrm>
            </p:grpSpPr>
            <p:sp>
              <p:nvSpPr>
                <p:cNvPr id="3318" name="Google Shape;3318;p4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4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0" name="Google Shape;3320;p43"/>
              <p:cNvGrpSpPr/>
              <p:nvPr/>
            </p:nvGrpSpPr>
            <p:grpSpPr>
              <a:xfrm>
                <a:off x="4017454" y="3188237"/>
                <a:ext cx="37776" cy="32357"/>
                <a:chOff x="4017454" y="3188237"/>
                <a:chExt cx="37776" cy="32357"/>
              </a:xfrm>
            </p:grpSpPr>
            <p:sp>
              <p:nvSpPr>
                <p:cNvPr id="3321" name="Google Shape;3321;p4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4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3" name="Google Shape;3323;p43"/>
              <p:cNvGrpSpPr/>
              <p:nvPr/>
            </p:nvGrpSpPr>
            <p:grpSpPr>
              <a:xfrm>
                <a:off x="3921548" y="3157509"/>
                <a:ext cx="37783" cy="32357"/>
                <a:chOff x="3921548" y="3157509"/>
                <a:chExt cx="37783" cy="32357"/>
              </a:xfrm>
            </p:grpSpPr>
            <p:sp>
              <p:nvSpPr>
                <p:cNvPr id="3324" name="Google Shape;3324;p4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4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6" name="Google Shape;3326;p43"/>
              <p:cNvGrpSpPr/>
              <p:nvPr/>
            </p:nvGrpSpPr>
            <p:grpSpPr>
              <a:xfrm>
                <a:off x="3939056" y="3211620"/>
                <a:ext cx="37783" cy="32380"/>
                <a:chOff x="3939056" y="3211620"/>
                <a:chExt cx="37783" cy="32380"/>
              </a:xfrm>
            </p:grpSpPr>
            <p:sp>
              <p:nvSpPr>
                <p:cNvPr id="3327" name="Google Shape;3327;p4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4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9" name="Google Shape;3329;p43"/>
              <p:cNvGrpSpPr/>
              <p:nvPr/>
            </p:nvGrpSpPr>
            <p:grpSpPr>
              <a:xfrm>
                <a:off x="4176240" y="3136965"/>
                <a:ext cx="31405" cy="26930"/>
                <a:chOff x="4176240" y="3136965"/>
                <a:chExt cx="31405" cy="26930"/>
              </a:xfrm>
            </p:grpSpPr>
            <p:sp>
              <p:nvSpPr>
                <p:cNvPr id="3330" name="Google Shape;3330;p4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4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2" name="Google Shape;3332;p43"/>
              <p:cNvGrpSpPr/>
              <p:nvPr/>
            </p:nvGrpSpPr>
            <p:grpSpPr>
              <a:xfrm>
                <a:off x="4133148" y="3152593"/>
                <a:ext cx="31499" cy="27001"/>
                <a:chOff x="4133148" y="3152593"/>
                <a:chExt cx="31499" cy="27001"/>
              </a:xfrm>
            </p:grpSpPr>
            <p:sp>
              <p:nvSpPr>
                <p:cNvPr id="3333" name="Google Shape;3333;p4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4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5" name="Google Shape;3335;p43"/>
              <p:cNvGrpSpPr/>
              <p:nvPr/>
            </p:nvGrpSpPr>
            <p:grpSpPr>
              <a:xfrm>
                <a:off x="4220866" y="3073534"/>
                <a:ext cx="31499" cy="26898"/>
                <a:chOff x="4220866" y="3073534"/>
                <a:chExt cx="31499" cy="26898"/>
              </a:xfrm>
            </p:grpSpPr>
            <p:sp>
              <p:nvSpPr>
                <p:cNvPr id="3336" name="Google Shape;3336;p4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4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8" name="Google Shape;3338;p43"/>
              <p:cNvGrpSpPr/>
              <p:nvPr/>
            </p:nvGrpSpPr>
            <p:grpSpPr>
              <a:xfrm>
                <a:off x="3869702" y="3230323"/>
                <a:ext cx="31499" cy="26906"/>
                <a:chOff x="3869702" y="3230323"/>
                <a:chExt cx="31499" cy="26906"/>
              </a:xfrm>
            </p:grpSpPr>
            <p:sp>
              <p:nvSpPr>
                <p:cNvPr id="3339" name="Google Shape;3339;p4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4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341" name="Google Shape;3341;p43"/>
            <p:cNvGrpSpPr/>
            <p:nvPr/>
          </p:nvGrpSpPr>
          <p:grpSpPr>
            <a:xfrm>
              <a:off x="4271383" y="3065882"/>
              <a:ext cx="304557" cy="341663"/>
              <a:chOff x="4271383" y="3065882"/>
              <a:chExt cx="304557" cy="341663"/>
            </a:xfrm>
          </p:grpSpPr>
          <p:grpSp>
            <p:nvGrpSpPr>
              <p:cNvPr id="3342" name="Google Shape;3342;p43"/>
              <p:cNvGrpSpPr/>
              <p:nvPr/>
            </p:nvGrpSpPr>
            <p:grpSpPr>
              <a:xfrm>
                <a:off x="4293838" y="3078639"/>
                <a:ext cx="269353" cy="311973"/>
                <a:chOff x="4293838" y="3078639"/>
                <a:chExt cx="269353" cy="311973"/>
              </a:xfrm>
            </p:grpSpPr>
            <p:sp>
              <p:nvSpPr>
                <p:cNvPr id="3343" name="Google Shape;3343;p4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43"/>
                <p:cNvSpPr/>
                <p:nvPr/>
              </p:nvSpPr>
              <p:spPr>
                <a:xfrm>
                  <a:off x="4306965" y="3099473"/>
                  <a:ext cx="62519" cy="69652"/>
                </a:xfrm>
                <a:custGeom>
                  <a:rect b="b" l="l" r="r" t="t"/>
                  <a:pathLst>
                    <a:path extrusionOk="0" fill="none" h="8856" w="7949">
                      <a:moveTo>
                        <a:pt x="1" y="1"/>
                      </a:moveTo>
                      <a:lnTo>
                        <a:pt x="7948" y="885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43"/>
                <p:cNvSpPr/>
                <p:nvPr/>
              </p:nvSpPr>
              <p:spPr>
                <a:xfrm>
                  <a:off x="4369476" y="3169118"/>
                  <a:ext cx="26072" cy="98666"/>
                </a:xfrm>
                <a:custGeom>
                  <a:rect b="b" l="l" r="r" t="t"/>
                  <a:pathLst>
                    <a:path extrusionOk="0" fill="none" h="12545" w="3315">
                      <a:moveTo>
                        <a:pt x="0" y="1"/>
                      </a:moveTo>
                      <a:lnTo>
                        <a:pt x="3315" y="1254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43"/>
                <p:cNvSpPr/>
                <p:nvPr/>
              </p:nvSpPr>
              <p:spPr>
                <a:xfrm>
                  <a:off x="4399347" y="3078639"/>
                  <a:ext cx="60041" cy="110558"/>
                </a:xfrm>
                <a:custGeom>
                  <a:rect b="b" l="l" r="r" t="t"/>
                  <a:pathLst>
                    <a:path extrusionOk="0" fill="none" h="14057" w="7634">
                      <a:moveTo>
                        <a:pt x="7634" y="14057"/>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43"/>
                <p:cNvSpPr/>
                <p:nvPr/>
              </p:nvSpPr>
              <p:spPr>
                <a:xfrm>
                  <a:off x="4373282" y="3169118"/>
                  <a:ext cx="82299" cy="20079"/>
                </a:xfrm>
                <a:custGeom>
                  <a:rect b="b" l="l" r="r" t="t"/>
                  <a:pathLst>
                    <a:path extrusionOk="0" fill="none" h="2553" w="10464">
                      <a:moveTo>
                        <a:pt x="0" y="1"/>
                      </a:moveTo>
                      <a:lnTo>
                        <a:pt x="10464" y="255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43"/>
                <p:cNvSpPr/>
                <p:nvPr/>
              </p:nvSpPr>
              <p:spPr>
                <a:xfrm>
                  <a:off x="4369476" y="3078639"/>
                  <a:ext cx="29879" cy="90487"/>
                </a:xfrm>
                <a:custGeom>
                  <a:rect b="b" l="l" r="r" t="t"/>
                  <a:pathLst>
                    <a:path extrusionOk="0" fill="none" h="11505" w="3799">
                      <a:moveTo>
                        <a:pt x="0" y="11505"/>
                      </a:moveTo>
                      <a:lnTo>
                        <a:pt x="379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43"/>
                <p:cNvSpPr/>
                <p:nvPr/>
              </p:nvSpPr>
              <p:spPr>
                <a:xfrm>
                  <a:off x="4293932" y="3169118"/>
                  <a:ext cx="75551" cy="41110"/>
                </a:xfrm>
                <a:custGeom>
                  <a:rect b="b" l="l" r="r" t="t"/>
                  <a:pathLst>
                    <a:path extrusionOk="0" fill="none" h="5227" w="9606">
                      <a:moveTo>
                        <a:pt x="1" y="5226"/>
                      </a:moveTo>
                      <a:lnTo>
                        <a:pt x="9605"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43"/>
                <p:cNvSpPr/>
                <p:nvPr/>
              </p:nvSpPr>
              <p:spPr>
                <a:xfrm>
                  <a:off x="4350159" y="3267776"/>
                  <a:ext cx="45389" cy="27032"/>
                </a:xfrm>
                <a:custGeom>
                  <a:rect b="b" l="l" r="r" t="t"/>
                  <a:pathLst>
                    <a:path extrusionOk="0" fill="none" h="3437" w="5771">
                      <a:moveTo>
                        <a:pt x="1" y="3436"/>
                      </a:moveTo>
                      <a:lnTo>
                        <a:pt x="577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43"/>
                <p:cNvSpPr/>
                <p:nvPr/>
              </p:nvSpPr>
              <p:spPr>
                <a:xfrm>
                  <a:off x="4395540" y="3267776"/>
                  <a:ext cx="38830" cy="76031"/>
                </a:xfrm>
                <a:custGeom>
                  <a:rect b="b" l="l" r="r" t="t"/>
                  <a:pathLst>
                    <a:path extrusionOk="0" fill="none" h="9667" w="4937">
                      <a:moveTo>
                        <a:pt x="1" y="1"/>
                      </a:moveTo>
                      <a:lnTo>
                        <a:pt x="4936" y="96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43"/>
                <p:cNvSpPr/>
                <p:nvPr/>
              </p:nvSpPr>
              <p:spPr>
                <a:xfrm>
                  <a:off x="4360439" y="3267776"/>
                  <a:ext cx="35109" cy="121978"/>
                </a:xfrm>
                <a:custGeom>
                  <a:rect b="b" l="l" r="r" t="t"/>
                  <a:pathLst>
                    <a:path extrusionOk="0" fill="none" h="15509" w="4464">
                      <a:moveTo>
                        <a:pt x="0" y="15509"/>
                      </a:moveTo>
                      <a:lnTo>
                        <a:pt x="446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43"/>
                <p:cNvSpPr/>
                <p:nvPr/>
              </p:nvSpPr>
              <p:spPr>
                <a:xfrm>
                  <a:off x="4293932" y="3210220"/>
                  <a:ext cx="101616" cy="57564"/>
                </a:xfrm>
                <a:custGeom>
                  <a:rect b="b" l="l" r="r" t="t"/>
                  <a:pathLst>
                    <a:path extrusionOk="0" fill="none" h="7319" w="12920">
                      <a:moveTo>
                        <a:pt x="1" y="0"/>
                      </a:moveTo>
                      <a:lnTo>
                        <a:pt x="12920" y="731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43"/>
                <p:cNvSpPr/>
                <p:nvPr/>
              </p:nvSpPr>
              <p:spPr>
                <a:xfrm>
                  <a:off x="4395540" y="3186436"/>
                  <a:ext cx="66420" cy="79735"/>
                </a:xfrm>
                <a:custGeom>
                  <a:rect b="b" l="l" r="r" t="t"/>
                  <a:pathLst>
                    <a:path extrusionOk="0" fill="none" h="10138" w="8445">
                      <a:moveTo>
                        <a:pt x="8444" y="0"/>
                      </a:moveTo>
                      <a:lnTo>
                        <a:pt x="1" y="1013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43"/>
                <p:cNvSpPr/>
                <p:nvPr/>
              </p:nvSpPr>
              <p:spPr>
                <a:xfrm>
                  <a:off x="4459380" y="3189669"/>
                  <a:ext cx="41873" cy="123402"/>
                </a:xfrm>
                <a:custGeom>
                  <a:rect b="b" l="l" r="r" t="t"/>
                  <a:pathLst>
                    <a:path extrusionOk="0" fill="none" h="15690" w="5324">
                      <a:moveTo>
                        <a:pt x="1" y="0"/>
                      </a:moveTo>
                      <a:lnTo>
                        <a:pt x="5323" y="1569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43"/>
                <p:cNvSpPr/>
                <p:nvPr/>
              </p:nvSpPr>
              <p:spPr>
                <a:xfrm>
                  <a:off x="4395540" y="3267776"/>
                  <a:ext cx="105713" cy="45295"/>
                </a:xfrm>
                <a:custGeom>
                  <a:rect b="b" l="l" r="r" t="t"/>
                  <a:pathLst>
                    <a:path extrusionOk="0" fill="none" h="5759" w="13441">
                      <a:moveTo>
                        <a:pt x="1" y="1"/>
                      </a:moveTo>
                      <a:lnTo>
                        <a:pt x="13440" y="575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43"/>
                <p:cNvSpPr/>
                <p:nvPr/>
              </p:nvSpPr>
              <p:spPr>
                <a:xfrm>
                  <a:off x="4501246" y="3223252"/>
                  <a:ext cx="46435" cy="89818"/>
                </a:xfrm>
                <a:custGeom>
                  <a:rect b="b" l="l" r="r" t="t"/>
                  <a:pathLst>
                    <a:path extrusionOk="0" fill="none" h="11420" w="5904">
                      <a:moveTo>
                        <a:pt x="0" y="11420"/>
                      </a:moveTo>
                      <a:lnTo>
                        <a:pt x="590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43"/>
                <p:cNvSpPr/>
                <p:nvPr/>
              </p:nvSpPr>
              <p:spPr>
                <a:xfrm>
                  <a:off x="4459671" y="3104231"/>
                  <a:ext cx="58421" cy="84966"/>
                </a:xfrm>
                <a:custGeom>
                  <a:rect b="b" l="l" r="r" t="t"/>
                  <a:pathLst>
                    <a:path extrusionOk="0" fill="none" h="10803" w="7428">
                      <a:moveTo>
                        <a:pt x="0" y="10803"/>
                      </a:moveTo>
                      <a:lnTo>
                        <a:pt x="7428"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43"/>
                <p:cNvSpPr/>
                <p:nvPr/>
              </p:nvSpPr>
              <p:spPr>
                <a:xfrm>
                  <a:off x="4459671" y="3189189"/>
                  <a:ext cx="86586" cy="36737"/>
                </a:xfrm>
                <a:custGeom>
                  <a:rect b="b" l="l" r="r" t="t"/>
                  <a:pathLst>
                    <a:path extrusionOk="0" fill="none" h="4671" w="11009">
                      <a:moveTo>
                        <a:pt x="0" y="1"/>
                      </a:moveTo>
                      <a:lnTo>
                        <a:pt x="11008" y="467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0" name="Google Shape;3360;p43"/>
              <p:cNvGrpSpPr/>
              <p:nvPr/>
            </p:nvGrpSpPr>
            <p:grpSpPr>
              <a:xfrm>
                <a:off x="4538164" y="3342061"/>
                <a:ext cx="37776" cy="32380"/>
                <a:chOff x="4538164" y="3342061"/>
                <a:chExt cx="37776" cy="32380"/>
              </a:xfrm>
            </p:grpSpPr>
            <p:sp>
              <p:nvSpPr>
                <p:cNvPr id="3361" name="Google Shape;3361;p4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4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3" name="Google Shape;3363;p43"/>
              <p:cNvGrpSpPr/>
              <p:nvPr/>
            </p:nvGrpSpPr>
            <p:grpSpPr>
              <a:xfrm>
                <a:off x="4271383" y="3194742"/>
                <a:ext cx="37783" cy="32420"/>
                <a:chOff x="4271383" y="3194742"/>
                <a:chExt cx="37783" cy="32420"/>
              </a:xfrm>
            </p:grpSpPr>
            <p:sp>
              <p:nvSpPr>
                <p:cNvPr id="3364" name="Google Shape;3364;p4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4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6" name="Google Shape;3366;p43"/>
              <p:cNvGrpSpPr/>
              <p:nvPr/>
            </p:nvGrpSpPr>
            <p:grpSpPr>
              <a:xfrm>
                <a:off x="4284416" y="3084058"/>
                <a:ext cx="37783" cy="32357"/>
                <a:chOff x="4284416" y="3084058"/>
                <a:chExt cx="37783" cy="32357"/>
              </a:xfrm>
            </p:grpSpPr>
            <p:sp>
              <p:nvSpPr>
                <p:cNvPr id="3367" name="Google Shape;3367;p4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4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9" name="Google Shape;3369;p43"/>
              <p:cNvGrpSpPr/>
              <p:nvPr/>
            </p:nvGrpSpPr>
            <p:grpSpPr>
              <a:xfrm>
                <a:off x="4478697" y="3297561"/>
                <a:ext cx="37776" cy="32451"/>
                <a:chOff x="4478697" y="3297561"/>
                <a:chExt cx="37776" cy="32451"/>
              </a:xfrm>
            </p:grpSpPr>
            <p:sp>
              <p:nvSpPr>
                <p:cNvPr id="3370" name="Google Shape;3370;p4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4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2" name="Google Shape;3372;p43"/>
              <p:cNvGrpSpPr/>
              <p:nvPr/>
            </p:nvGrpSpPr>
            <p:grpSpPr>
              <a:xfrm>
                <a:off x="4411813" y="3331711"/>
                <a:ext cx="37776" cy="32451"/>
                <a:chOff x="4411813" y="3331711"/>
                <a:chExt cx="37776" cy="32451"/>
              </a:xfrm>
            </p:grpSpPr>
            <p:sp>
              <p:nvSpPr>
                <p:cNvPr id="3373" name="Google Shape;3373;p4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4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5" name="Google Shape;3375;p43"/>
              <p:cNvGrpSpPr/>
              <p:nvPr/>
            </p:nvGrpSpPr>
            <p:grpSpPr>
              <a:xfrm>
                <a:off x="4337984" y="3375188"/>
                <a:ext cx="37776" cy="32357"/>
                <a:chOff x="4337984" y="3375188"/>
                <a:chExt cx="37776" cy="32357"/>
              </a:xfrm>
            </p:grpSpPr>
            <p:sp>
              <p:nvSpPr>
                <p:cNvPr id="3376" name="Google Shape;3376;p4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4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8" name="Google Shape;3378;p43"/>
              <p:cNvGrpSpPr/>
              <p:nvPr/>
            </p:nvGrpSpPr>
            <p:grpSpPr>
              <a:xfrm>
                <a:off x="4494867" y="3090530"/>
                <a:ext cx="37878" cy="32451"/>
                <a:chOff x="4494867" y="3090530"/>
                <a:chExt cx="37878" cy="32451"/>
              </a:xfrm>
            </p:grpSpPr>
            <p:sp>
              <p:nvSpPr>
                <p:cNvPr id="3379" name="Google Shape;3379;p4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4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1" name="Google Shape;3381;p43"/>
              <p:cNvGrpSpPr/>
              <p:nvPr/>
            </p:nvGrpSpPr>
            <p:grpSpPr>
              <a:xfrm>
                <a:off x="4525124" y="3207774"/>
                <a:ext cx="37783" cy="32420"/>
                <a:chOff x="4525124" y="3207774"/>
                <a:chExt cx="37783" cy="32420"/>
              </a:xfrm>
            </p:grpSpPr>
            <p:sp>
              <p:nvSpPr>
                <p:cNvPr id="3382" name="Google Shape;3382;p4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4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4" name="Google Shape;3384;p43"/>
              <p:cNvGrpSpPr/>
              <p:nvPr/>
            </p:nvGrpSpPr>
            <p:grpSpPr>
              <a:xfrm>
                <a:off x="4440544" y="3176479"/>
                <a:ext cx="31499" cy="26898"/>
                <a:chOff x="4440544" y="3176479"/>
                <a:chExt cx="31499" cy="26898"/>
              </a:xfrm>
            </p:grpSpPr>
            <p:sp>
              <p:nvSpPr>
                <p:cNvPr id="3385" name="Google Shape;3385;p4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4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7" name="Google Shape;3387;p43"/>
              <p:cNvGrpSpPr/>
              <p:nvPr/>
            </p:nvGrpSpPr>
            <p:grpSpPr>
              <a:xfrm>
                <a:off x="4350545" y="3156400"/>
                <a:ext cx="31405" cy="27001"/>
                <a:chOff x="4350545" y="3156400"/>
                <a:chExt cx="31405" cy="27001"/>
              </a:xfrm>
            </p:grpSpPr>
            <p:sp>
              <p:nvSpPr>
                <p:cNvPr id="3388" name="Google Shape;3388;p4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4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0" name="Google Shape;3390;p43"/>
              <p:cNvGrpSpPr/>
              <p:nvPr/>
            </p:nvGrpSpPr>
            <p:grpSpPr>
              <a:xfrm>
                <a:off x="4376703" y="3255058"/>
                <a:ext cx="31405" cy="27001"/>
                <a:chOff x="4376703" y="3255058"/>
                <a:chExt cx="31405" cy="27001"/>
              </a:xfrm>
            </p:grpSpPr>
            <p:sp>
              <p:nvSpPr>
                <p:cNvPr id="3391" name="Google Shape;3391;p4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4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3" name="Google Shape;3393;p43"/>
              <p:cNvGrpSpPr/>
              <p:nvPr/>
            </p:nvGrpSpPr>
            <p:grpSpPr>
              <a:xfrm>
                <a:off x="4331322" y="3283656"/>
                <a:ext cx="31405" cy="26945"/>
                <a:chOff x="4331322" y="3283656"/>
                <a:chExt cx="31405" cy="26945"/>
              </a:xfrm>
            </p:grpSpPr>
            <p:sp>
              <p:nvSpPr>
                <p:cNvPr id="3394" name="Google Shape;3394;p4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4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6" name="Google Shape;3396;p43"/>
              <p:cNvGrpSpPr/>
              <p:nvPr/>
            </p:nvGrpSpPr>
            <p:grpSpPr>
              <a:xfrm>
                <a:off x="4380510" y="3065882"/>
                <a:ext cx="31405" cy="26938"/>
                <a:chOff x="4380510" y="3065882"/>
                <a:chExt cx="31405" cy="26938"/>
              </a:xfrm>
            </p:grpSpPr>
            <p:sp>
              <p:nvSpPr>
                <p:cNvPr id="3397" name="Google Shape;3397;p4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4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399" name="Google Shape;3399;p43"/>
            <p:cNvGrpSpPr/>
            <p:nvPr/>
          </p:nvGrpSpPr>
          <p:grpSpPr>
            <a:xfrm>
              <a:off x="4558998" y="3188237"/>
              <a:ext cx="1280131" cy="1052747"/>
              <a:chOff x="4558998" y="3188237"/>
              <a:chExt cx="1280131" cy="1052747"/>
            </a:xfrm>
          </p:grpSpPr>
          <p:sp>
            <p:nvSpPr>
              <p:cNvPr id="3400" name="Google Shape;3400;p43"/>
              <p:cNvSpPr/>
              <p:nvPr/>
            </p:nvSpPr>
            <p:spPr>
              <a:xfrm>
                <a:off x="4916156" y="3750813"/>
                <a:ext cx="8" cy="8"/>
              </a:xfrm>
              <a:custGeom>
                <a:rect b="b" l="l" r="r" t="t"/>
                <a:pathLst>
                  <a:path extrusionOk="0" fill="none" h="1" w="1">
                    <a:moveTo>
                      <a:pt x="0" y="0"/>
                    </a:move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01" name="Google Shape;3401;p43"/>
              <p:cNvGrpSpPr/>
              <p:nvPr/>
            </p:nvGrpSpPr>
            <p:grpSpPr>
              <a:xfrm>
                <a:off x="4579164" y="3203653"/>
                <a:ext cx="1244833" cy="1020397"/>
                <a:chOff x="4579164" y="3203653"/>
                <a:chExt cx="1244833" cy="1020397"/>
              </a:xfrm>
            </p:grpSpPr>
            <p:sp>
              <p:nvSpPr>
                <p:cNvPr id="3402" name="Google Shape;3402;p43"/>
                <p:cNvSpPr/>
                <p:nvPr/>
              </p:nvSpPr>
              <p:spPr>
                <a:xfrm>
                  <a:off x="5490144" y="3482892"/>
                  <a:ext cx="58995" cy="4955"/>
                </a:xfrm>
                <a:custGeom>
                  <a:rect b="b" l="l" r="r" t="t"/>
                  <a:pathLst>
                    <a:path extrusionOk="0" fill="none" h="630" w="7501">
                      <a:moveTo>
                        <a:pt x="0" y="630"/>
                      </a:moveTo>
                      <a:lnTo>
                        <a:pt x="750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43"/>
                <p:cNvSpPr/>
                <p:nvPr/>
              </p:nvSpPr>
              <p:spPr>
                <a:xfrm>
                  <a:off x="5490616" y="3482892"/>
                  <a:ext cx="66137" cy="77360"/>
                </a:xfrm>
                <a:custGeom>
                  <a:rect b="b" l="l" r="r" t="t"/>
                  <a:pathLst>
                    <a:path extrusionOk="0" fill="none" h="9836" w="8409">
                      <a:moveTo>
                        <a:pt x="1" y="1"/>
                      </a:moveTo>
                      <a:lnTo>
                        <a:pt x="8408" y="983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04" name="Google Shape;3404;p43"/>
                <p:cNvGrpSpPr/>
                <p:nvPr/>
              </p:nvGrpSpPr>
              <p:grpSpPr>
                <a:xfrm>
                  <a:off x="4579164" y="3203653"/>
                  <a:ext cx="1244833" cy="1020397"/>
                  <a:chOff x="4579164" y="3203653"/>
                  <a:chExt cx="1244833" cy="1020397"/>
                </a:xfrm>
              </p:grpSpPr>
              <p:sp>
                <p:nvSpPr>
                  <p:cNvPr id="3405" name="Google Shape;3405;p43"/>
                  <p:cNvSpPr/>
                  <p:nvPr/>
                </p:nvSpPr>
                <p:spPr>
                  <a:xfrm>
                    <a:off x="4787909" y="3833395"/>
                    <a:ext cx="69267" cy="22266"/>
                  </a:xfrm>
                  <a:custGeom>
                    <a:rect b="b" l="l" r="r" t="t"/>
                    <a:pathLst>
                      <a:path extrusionOk="0" fill="none" h="2831" w="8807">
                        <a:moveTo>
                          <a:pt x="8806" y="0"/>
                        </a:moveTo>
                        <a:lnTo>
                          <a:pt x="0" y="283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43"/>
                  <p:cNvSpPr/>
                  <p:nvPr/>
                </p:nvSpPr>
                <p:spPr>
                  <a:xfrm>
                    <a:off x="4857263" y="3819695"/>
                    <a:ext cx="69936" cy="14181"/>
                  </a:xfrm>
                  <a:custGeom>
                    <a:rect b="b" l="l" r="r" t="t"/>
                    <a:pathLst>
                      <a:path extrusionOk="0" fill="none" h="1803" w="8892">
                        <a:moveTo>
                          <a:pt x="1" y="1803"/>
                        </a:moveTo>
                        <a:lnTo>
                          <a:pt x="889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07" name="Google Shape;3407;p43"/>
                  <p:cNvGrpSpPr/>
                  <p:nvPr/>
                </p:nvGrpSpPr>
                <p:grpSpPr>
                  <a:xfrm>
                    <a:off x="4579164" y="3203653"/>
                    <a:ext cx="1244833" cy="1020397"/>
                    <a:chOff x="4579164" y="3203653"/>
                    <a:chExt cx="1244833" cy="1020397"/>
                  </a:xfrm>
                </p:grpSpPr>
                <p:sp>
                  <p:nvSpPr>
                    <p:cNvPr id="3408" name="Google Shape;3408;p43"/>
                    <p:cNvSpPr/>
                    <p:nvPr/>
                  </p:nvSpPr>
                  <p:spPr>
                    <a:xfrm>
                      <a:off x="4930329" y="3363965"/>
                      <a:ext cx="23894" cy="102764"/>
                    </a:xfrm>
                    <a:custGeom>
                      <a:rect b="b" l="l" r="r" t="t"/>
                      <a:pathLst>
                        <a:path extrusionOk="0" fill="none" h="13066" w="3038">
                          <a:moveTo>
                            <a:pt x="3037" y="13065"/>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43"/>
                    <p:cNvSpPr/>
                    <p:nvPr/>
                  </p:nvSpPr>
                  <p:spPr>
                    <a:xfrm>
                      <a:off x="4849846" y="3385948"/>
                      <a:ext cx="104085" cy="79256"/>
                    </a:xfrm>
                    <a:custGeom>
                      <a:rect b="b" l="l" r="r" t="t"/>
                      <a:pathLst>
                        <a:path extrusionOk="0" fill="none" h="10077" w="13234">
                          <a:moveTo>
                            <a:pt x="0" y="0"/>
                          </a:moveTo>
                          <a:lnTo>
                            <a:pt x="13234" y="1007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43"/>
                    <p:cNvSpPr/>
                    <p:nvPr/>
                  </p:nvSpPr>
                  <p:spPr>
                    <a:xfrm>
                      <a:off x="4849650" y="3306598"/>
                      <a:ext cx="45869" cy="79358"/>
                    </a:xfrm>
                    <a:custGeom>
                      <a:rect b="b" l="l" r="r" t="t"/>
                      <a:pathLst>
                        <a:path extrusionOk="0" fill="none" h="10090" w="5832">
                          <a:moveTo>
                            <a:pt x="5831" y="0"/>
                          </a:moveTo>
                          <a:lnTo>
                            <a:pt x="1" y="1008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43"/>
                    <p:cNvSpPr/>
                    <p:nvPr/>
                  </p:nvSpPr>
                  <p:spPr>
                    <a:xfrm>
                      <a:off x="4849650" y="3361299"/>
                      <a:ext cx="84305" cy="24657"/>
                    </a:xfrm>
                    <a:custGeom>
                      <a:rect b="b" l="l" r="r" t="t"/>
                      <a:pathLst>
                        <a:path extrusionOk="0" fill="none" h="3135" w="10719">
                          <a:moveTo>
                            <a:pt x="1" y="3134"/>
                          </a:moveTo>
                          <a:lnTo>
                            <a:pt x="1071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43"/>
                    <p:cNvSpPr/>
                    <p:nvPr/>
                  </p:nvSpPr>
                  <p:spPr>
                    <a:xfrm>
                      <a:off x="4789616" y="3306598"/>
                      <a:ext cx="19702" cy="54709"/>
                    </a:xfrm>
                    <a:custGeom>
                      <a:rect b="b" l="l" r="r" t="t"/>
                      <a:pathLst>
                        <a:path extrusionOk="0" fill="none" h="6956" w="2505">
                          <a:moveTo>
                            <a:pt x="2505" y="6956"/>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43"/>
                    <p:cNvSpPr/>
                    <p:nvPr/>
                  </p:nvSpPr>
                  <p:spPr>
                    <a:xfrm>
                      <a:off x="4738242" y="3357500"/>
                      <a:ext cx="74883" cy="10280"/>
                    </a:xfrm>
                    <a:custGeom>
                      <a:rect b="b" l="l" r="r" t="t"/>
                      <a:pathLst>
                        <a:path extrusionOk="0" fill="none" h="1307" w="9521">
                          <a:moveTo>
                            <a:pt x="1" y="1307"/>
                          </a:moveTo>
                          <a:lnTo>
                            <a:pt x="952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43"/>
                    <p:cNvSpPr/>
                    <p:nvPr/>
                  </p:nvSpPr>
                  <p:spPr>
                    <a:xfrm>
                      <a:off x="4710274" y="3357500"/>
                      <a:ext cx="99044" cy="63557"/>
                    </a:xfrm>
                    <a:custGeom>
                      <a:rect b="b" l="l" r="r" t="t"/>
                      <a:pathLst>
                        <a:path extrusionOk="0" fill="none" h="8081" w="12593">
                          <a:moveTo>
                            <a:pt x="0" y="8081"/>
                          </a:moveTo>
                          <a:lnTo>
                            <a:pt x="12593"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43"/>
                    <p:cNvSpPr/>
                    <p:nvPr/>
                  </p:nvSpPr>
                  <p:spPr>
                    <a:xfrm>
                      <a:off x="4809310" y="3306598"/>
                      <a:ext cx="87443" cy="50910"/>
                    </a:xfrm>
                    <a:custGeom>
                      <a:rect b="b" l="l" r="r" t="t"/>
                      <a:pathLst>
                        <a:path extrusionOk="0" fill="none" h="6473" w="11118">
                          <a:moveTo>
                            <a:pt x="1" y="6472"/>
                          </a:moveTo>
                          <a:lnTo>
                            <a:pt x="11118"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16" name="Google Shape;3416;p43"/>
                    <p:cNvGrpSpPr/>
                    <p:nvPr/>
                  </p:nvGrpSpPr>
                  <p:grpSpPr>
                    <a:xfrm>
                      <a:off x="4579164" y="3203653"/>
                      <a:ext cx="1244833" cy="1020397"/>
                      <a:chOff x="4579164" y="3203653"/>
                      <a:chExt cx="1244833" cy="1020397"/>
                    </a:xfrm>
                  </p:grpSpPr>
                  <p:sp>
                    <p:nvSpPr>
                      <p:cNvPr id="3417" name="Google Shape;3417;p43"/>
                      <p:cNvSpPr/>
                      <p:nvPr/>
                    </p:nvSpPr>
                    <p:spPr>
                      <a:xfrm>
                        <a:off x="4617986" y="3614284"/>
                        <a:ext cx="53002" cy="21031"/>
                      </a:xfrm>
                      <a:custGeom>
                        <a:rect b="b" l="l" r="r" t="t"/>
                        <a:pathLst>
                          <a:path extrusionOk="0" fill="none" h="2674" w="6739">
                            <a:moveTo>
                              <a:pt x="0" y="0"/>
                            </a:moveTo>
                            <a:lnTo>
                              <a:pt x="6738" y="267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43"/>
                      <p:cNvSpPr/>
                      <p:nvPr/>
                    </p:nvSpPr>
                    <p:spPr>
                      <a:xfrm>
                        <a:off x="4624545" y="3589069"/>
                        <a:ext cx="43682" cy="63180"/>
                      </a:xfrm>
                      <a:custGeom>
                        <a:rect b="b" l="l" r="r" t="t"/>
                        <a:pathLst>
                          <a:path extrusionOk="0" fill="none" h="8033" w="5554">
                            <a:moveTo>
                              <a:pt x="1" y="8033"/>
                            </a:moveTo>
                            <a:lnTo>
                              <a:pt x="5553"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43"/>
                      <p:cNvSpPr/>
                      <p:nvPr/>
                    </p:nvSpPr>
                    <p:spPr>
                      <a:xfrm>
                        <a:off x="4668220" y="3517907"/>
                        <a:ext cx="112178" cy="71170"/>
                      </a:xfrm>
                      <a:custGeom>
                        <a:rect b="b" l="l" r="r" t="t"/>
                        <a:pathLst>
                          <a:path extrusionOk="0" fill="none" h="9049" w="14263">
                            <a:moveTo>
                              <a:pt x="0" y="9049"/>
                            </a:moveTo>
                            <a:lnTo>
                              <a:pt x="1426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43"/>
                      <p:cNvSpPr/>
                      <p:nvPr/>
                    </p:nvSpPr>
                    <p:spPr>
                      <a:xfrm>
                        <a:off x="4706562" y="3516766"/>
                        <a:ext cx="77455" cy="79924"/>
                      </a:xfrm>
                      <a:custGeom>
                        <a:rect b="b" l="l" r="r" t="t"/>
                        <a:pathLst>
                          <a:path extrusionOk="0" fill="none" h="10162" w="9848">
                            <a:moveTo>
                              <a:pt x="0" y="10161"/>
                            </a:moveTo>
                            <a:lnTo>
                              <a:pt x="984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43"/>
                      <p:cNvSpPr/>
                      <p:nvPr/>
                    </p:nvSpPr>
                    <p:spPr>
                      <a:xfrm>
                        <a:off x="4763646" y="3516766"/>
                        <a:ext cx="20370" cy="52806"/>
                      </a:xfrm>
                      <a:custGeom>
                        <a:rect b="b" l="l" r="r" t="t"/>
                        <a:pathLst>
                          <a:path extrusionOk="0" fill="none" h="6714" w="2590">
                            <a:moveTo>
                              <a:pt x="0" y="6714"/>
                            </a:moveTo>
                            <a:lnTo>
                              <a:pt x="258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43"/>
                      <p:cNvSpPr/>
                      <p:nvPr/>
                    </p:nvSpPr>
                    <p:spPr>
                      <a:xfrm>
                        <a:off x="4783151" y="3520565"/>
                        <a:ext cx="45861" cy="97432"/>
                      </a:xfrm>
                      <a:custGeom>
                        <a:rect b="b" l="l" r="r" t="t"/>
                        <a:pathLst>
                          <a:path extrusionOk="0" fill="none" h="12388" w="5831">
                            <a:moveTo>
                              <a:pt x="5831" y="12388"/>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43"/>
                      <p:cNvSpPr/>
                      <p:nvPr/>
                    </p:nvSpPr>
                    <p:spPr>
                      <a:xfrm>
                        <a:off x="4738242" y="3483175"/>
                        <a:ext cx="44917" cy="37398"/>
                      </a:xfrm>
                      <a:custGeom>
                        <a:rect b="b" l="l" r="r" t="t"/>
                        <a:pathLst>
                          <a:path extrusionOk="0" fill="none" h="4755" w="5711">
                            <a:moveTo>
                              <a:pt x="1" y="1"/>
                            </a:moveTo>
                            <a:lnTo>
                              <a:pt x="5710" y="475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43"/>
                      <p:cNvSpPr/>
                      <p:nvPr/>
                    </p:nvSpPr>
                    <p:spPr>
                      <a:xfrm>
                        <a:off x="4704941" y="3501823"/>
                        <a:ext cx="78217" cy="18750"/>
                      </a:xfrm>
                      <a:custGeom>
                        <a:rect b="b" l="l" r="r" t="t"/>
                        <a:pathLst>
                          <a:path extrusionOk="0" fill="none" h="2384" w="9945">
                            <a:moveTo>
                              <a:pt x="1" y="1"/>
                            </a:moveTo>
                            <a:lnTo>
                              <a:pt x="9944" y="238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43"/>
                      <p:cNvSpPr/>
                      <p:nvPr/>
                    </p:nvSpPr>
                    <p:spPr>
                      <a:xfrm>
                        <a:off x="4668220" y="3520565"/>
                        <a:ext cx="115796" cy="19324"/>
                      </a:xfrm>
                      <a:custGeom>
                        <a:rect b="b" l="l" r="r" t="t"/>
                        <a:pathLst>
                          <a:path extrusionOk="0" fill="none" h="2457" w="14723">
                            <a:moveTo>
                              <a:pt x="0" y="2457"/>
                            </a:moveTo>
                            <a:lnTo>
                              <a:pt x="14722"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43"/>
                      <p:cNvSpPr/>
                      <p:nvPr/>
                    </p:nvSpPr>
                    <p:spPr>
                      <a:xfrm>
                        <a:off x="4813117" y="3462915"/>
                        <a:ext cx="40347" cy="51193"/>
                      </a:xfrm>
                      <a:custGeom>
                        <a:rect b="b" l="l" r="r" t="t"/>
                        <a:pathLst>
                          <a:path extrusionOk="0" fill="none" h="6509" w="5130">
                            <a:moveTo>
                              <a:pt x="5130" y="6508"/>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43"/>
                      <p:cNvSpPr/>
                      <p:nvPr/>
                    </p:nvSpPr>
                    <p:spPr>
                      <a:xfrm>
                        <a:off x="4787807" y="3462915"/>
                        <a:ext cx="25317" cy="55000"/>
                      </a:xfrm>
                      <a:custGeom>
                        <a:rect b="b" l="l" r="r" t="t"/>
                        <a:pathLst>
                          <a:path extrusionOk="0" fill="none" h="6993" w="3219">
                            <a:moveTo>
                              <a:pt x="1" y="6992"/>
                            </a:moveTo>
                            <a:lnTo>
                              <a:pt x="321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43"/>
                      <p:cNvSpPr/>
                      <p:nvPr/>
                    </p:nvSpPr>
                    <p:spPr>
                      <a:xfrm>
                        <a:off x="4781342" y="3514100"/>
                        <a:ext cx="72311" cy="6953"/>
                      </a:xfrm>
                      <a:custGeom>
                        <a:rect b="b" l="l" r="r" t="t"/>
                        <a:pathLst>
                          <a:path extrusionOk="0" fill="none" h="884" w="9194">
                            <a:moveTo>
                              <a:pt x="0" y="883"/>
                            </a:moveTo>
                            <a:lnTo>
                              <a:pt x="919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43"/>
                      <p:cNvSpPr/>
                      <p:nvPr/>
                    </p:nvSpPr>
                    <p:spPr>
                      <a:xfrm>
                        <a:off x="4853645" y="3514100"/>
                        <a:ext cx="26175" cy="59184"/>
                      </a:xfrm>
                      <a:custGeom>
                        <a:rect b="b" l="l" r="r" t="t"/>
                        <a:pathLst>
                          <a:path extrusionOk="0" fill="none" h="7525" w="3328">
                            <a:moveTo>
                              <a:pt x="1" y="0"/>
                            </a:moveTo>
                            <a:lnTo>
                              <a:pt x="3328" y="752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43"/>
                      <p:cNvSpPr/>
                      <p:nvPr/>
                    </p:nvSpPr>
                    <p:spPr>
                      <a:xfrm>
                        <a:off x="4827392" y="3514100"/>
                        <a:ext cx="26261" cy="100381"/>
                      </a:xfrm>
                      <a:custGeom>
                        <a:rect b="b" l="l" r="r" t="t"/>
                        <a:pathLst>
                          <a:path extrusionOk="0" fill="none" h="12763" w="3339">
                            <a:moveTo>
                              <a:pt x="3339" y="0"/>
                            </a:moveTo>
                            <a:lnTo>
                              <a:pt x="0" y="1276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31" name="Google Shape;3431;p43"/>
                      <p:cNvGrpSpPr/>
                      <p:nvPr/>
                    </p:nvGrpSpPr>
                    <p:grpSpPr>
                      <a:xfrm>
                        <a:off x="4579164" y="3203653"/>
                        <a:ext cx="1244833" cy="1020397"/>
                        <a:chOff x="4579164" y="3203653"/>
                        <a:chExt cx="1244833" cy="1020397"/>
                      </a:xfrm>
                    </p:grpSpPr>
                    <p:sp>
                      <p:nvSpPr>
                        <p:cNvPr id="3432" name="Google Shape;3432;p43"/>
                        <p:cNvSpPr/>
                        <p:nvPr/>
                      </p:nvSpPr>
                      <p:spPr>
                        <a:xfrm>
                          <a:off x="4879812" y="3466721"/>
                          <a:ext cx="74411" cy="106563"/>
                        </a:xfrm>
                        <a:custGeom>
                          <a:rect b="b" l="l" r="r" t="t"/>
                          <a:pathLst>
                            <a:path extrusionOk="0" fill="none" h="13549" w="9461">
                              <a:moveTo>
                                <a:pt x="1" y="13549"/>
                              </a:moveTo>
                              <a:lnTo>
                                <a:pt x="946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43"/>
                        <p:cNvSpPr/>
                        <p:nvPr/>
                      </p:nvSpPr>
                      <p:spPr>
                        <a:xfrm>
                          <a:off x="4954215" y="3408017"/>
                          <a:ext cx="105989" cy="58712"/>
                        </a:xfrm>
                        <a:custGeom>
                          <a:rect b="b" l="l" r="r" t="t"/>
                          <a:pathLst>
                            <a:path extrusionOk="0" fill="none" h="7465" w="13476">
                              <a:moveTo>
                                <a:pt x="0" y="7464"/>
                              </a:moveTo>
                              <a:lnTo>
                                <a:pt x="13476"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43"/>
                        <p:cNvSpPr/>
                        <p:nvPr/>
                      </p:nvSpPr>
                      <p:spPr>
                        <a:xfrm>
                          <a:off x="4953924" y="3465195"/>
                          <a:ext cx="119792" cy="54811"/>
                        </a:xfrm>
                        <a:custGeom>
                          <a:rect b="b" l="l" r="r" t="t"/>
                          <a:pathLst>
                            <a:path extrusionOk="0" fill="none" h="6969" w="15231">
                              <a:moveTo>
                                <a:pt x="1" y="1"/>
                              </a:moveTo>
                              <a:lnTo>
                                <a:pt x="15231" y="696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43"/>
                        <p:cNvSpPr/>
                        <p:nvPr/>
                      </p:nvSpPr>
                      <p:spPr>
                        <a:xfrm>
                          <a:off x="5073708" y="3521045"/>
                          <a:ext cx="26938" cy="71839"/>
                        </a:xfrm>
                        <a:custGeom>
                          <a:rect b="b" l="l" r="r" t="t"/>
                          <a:pathLst>
                            <a:path extrusionOk="0" fill="none" h="9134" w="3425">
                              <a:moveTo>
                                <a:pt x="1" y="0"/>
                              </a:moveTo>
                              <a:lnTo>
                                <a:pt x="3424" y="913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43"/>
                        <p:cNvSpPr/>
                        <p:nvPr/>
                      </p:nvSpPr>
                      <p:spPr>
                        <a:xfrm>
                          <a:off x="5100637" y="3586309"/>
                          <a:ext cx="26741" cy="81167"/>
                        </a:xfrm>
                        <a:custGeom>
                          <a:rect b="b" l="l" r="r" t="t"/>
                          <a:pathLst>
                            <a:path extrusionOk="0" fill="none" h="10320" w="3400">
                              <a:moveTo>
                                <a:pt x="3399" y="10319"/>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4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4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4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43"/>
                        <p:cNvSpPr/>
                        <p:nvPr/>
                      </p:nvSpPr>
                      <p:spPr>
                        <a:xfrm>
                          <a:off x="5100637" y="3507533"/>
                          <a:ext cx="99618" cy="78784"/>
                        </a:xfrm>
                        <a:custGeom>
                          <a:rect b="b" l="l" r="r" t="t"/>
                          <a:pathLst>
                            <a:path extrusionOk="0" fill="none" h="10017" w="12666">
                              <a:moveTo>
                                <a:pt x="0" y="10017"/>
                              </a:moveTo>
                              <a:lnTo>
                                <a:pt x="12665"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43"/>
                        <p:cNvSpPr/>
                        <p:nvPr/>
                      </p:nvSpPr>
                      <p:spPr>
                        <a:xfrm>
                          <a:off x="5200248" y="3501068"/>
                          <a:ext cx="156514" cy="6473"/>
                        </a:xfrm>
                        <a:custGeom>
                          <a:rect b="b" l="l" r="r" t="t"/>
                          <a:pathLst>
                            <a:path extrusionOk="0" fill="none" h="823" w="19900">
                              <a:moveTo>
                                <a:pt x="0" y="823"/>
                              </a:moveTo>
                              <a:lnTo>
                                <a:pt x="1990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43"/>
                        <p:cNvSpPr/>
                        <p:nvPr/>
                      </p:nvSpPr>
                      <p:spPr>
                        <a:xfrm>
                          <a:off x="5127371" y="3507533"/>
                          <a:ext cx="72885" cy="155853"/>
                        </a:xfrm>
                        <a:custGeom>
                          <a:rect b="b" l="l" r="r" t="t"/>
                          <a:pathLst>
                            <a:path extrusionOk="0" fill="none" h="19816" w="9267">
                              <a:moveTo>
                                <a:pt x="9266" y="1"/>
                              </a:moveTo>
                              <a:lnTo>
                                <a:pt x="0" y="1981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43"/>
                        <p:cNvSpPr/>
                        <p:nvPr/>
                      </p:nvSpPr>
                      <p:spPr>
                        <a:xfrm>
                          <a:off x="5352947" y="3384139"/>
                          <a:ext cx="126265" cy="117692"/>
                        </a:xfrm>
                        <a:custGeom>
                          <a:rect b="b" l="l" r="r" t="t"/>
                          <a:pathLst>
                            <a:path extrusionOk="0" fill="none" h="14964" w="16054">
                              <a:moveTo>
                                <a:pt x="1" y="14964"/>
                              </a:moveTo>
                              <a:lnTo>
                                <a:pt x="16053"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43"/>
                        <p:cNvSpPr/>
                        <p:nvPr/>
                      </p:nvSpPr>
                      <p:spPr>
                        <a:xfrm>
                          <a:off x="5356753" y="3246375"/>
                          <a:ext cx="61567" cy="254700"/>
                        </a:xfrm>
                        <a:custGeom>
                          <a:rect b="b" l="l" r="r" t="t"/>
                          <a:pathLst>
                            <a:path extrusionOk="0" fill="none" h="32384" w="7828">
                              <a:moveTo>
                                <a:pt x="1" y="32383"/>
                              </a:moveTo>
                              <a:lnTo>
                                <a:pt x="782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43"/>
                        <p:cNvSpPr/>
                        <p:nvPr/>
                      </p:nvSpPr>
                      <p:spPr>
                        <a:xfrm>
                          <a:off x="5352947" y="3486698"/>
                          <a:ext cx="141483" cy="10571"/>
                        </a:xfrm>
                        <a:custGeom>
                          <a:rect b="b" l="l" r="r" t="t"/>
                          <a:pathLst>
                            <a:path extrusionOk="0" fill="none" h="1344" w="17989">
                              <a:moveTo>
                                <a:pt x="1" y="1343"/>
                              </a:moveTo>
                              <a:lnTo>
                                <a:pt x="1798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43"/>
                        <p:cNvSpPr/>
                        <p:nvPr/>
                      </p:nvSpPr>
                      <p:spPr>
                        <a:xfrm>
                          <a:off x="5353898" y="3501068"/>
                          <a:ext cx="18089" cy="136725"/>
                        </a:xfrm>
                        <a:custGeom>
                          <a:rect b="b" l="l" r="r" t="t"/>
                          <a:pathLst>
                            <a:path extrusionOk="0" fill="none" h="17384" w="2300">
                              <a:moveTo>
                                <a:pt x="1" y="0"/>
                              </a:moveTo>
                              <a:lnTo>
                                <a:pt x="2299" y="1738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43"/>
                        <p:cNvSpPr/>
                        <p:nvPr/>
                      </p:nvSpPr>
                      <p:spPr>
                        <a:xfrm>
                          <a:off x="5206721" y="3620749"/>
                          <a:ext cx="102379" cy="98863"/>
                        </a:xfrm>
                        <a:custGeom>
                          <a:rect b="b" l="l" r="r" t="t"/>
                          <a:pathLst>
                            <a:path extrusionOk="0" fill="none" h="12570" w="13017">
                              <a:moveTo>
                                <a:pt x="0" y="1"/>
                              </a:moveTo>
                              <a:lnTo>
                                <a:pt x="13016" y="1256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43"/>
                        <p:cNvSpPr/>
                        <p:nvPr/>
                      </p:nvSpPr>
                      <p:spPr>
                        <a:xfrm>
                          <a:off x="5293102" y="3715798"/>
                          <a:ext cx="15997" cy="101238"/>
                        </a:xfrm>
                        <a:custGeom>
                          <a:rect b="b" l="l" r="r" t="t"/>
                          <a:pathLst>
                            <a:path extrusionOk="0" fill="none" h="12872" w="2034">
                              <a:moveTo>
                                <a:pt x="2033" y="0"/>
                              </a:moveTo>
                              <a:lnTo>
                                <a:pt x="1" y="1287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43"/>
                        <p:cNvSpPr/>
                        <p:nvPr/>
                      </p:nvSpPr>
                      <p:spPr>
                        <a:xfrm>
                          <a:off x="5127371" y="3659854"/>
                          <a:ext cx="92862" cy="134539"/>
                        </a:xfrm>
                        <a:custGeom>
                          <a:rect b="b" l="l" r="r" t="t"/>
                          <a:pathLst>
                            <a:path extrusionOk="0" fill="none" h="17106" w="11807">
                              <a:moveTo>
                                <a:pt x="11807" y="17105"/>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43"/>
                        <p:cNvSpPr/>
                        <p:nvPr/>
                      </p:nvSpPr>
                      <p:spPr>
                        <a:xfrm>
                          <a:off x="5479203" y="3327149"/>
                          <a:ext cx="150615" cy="56998"/>
                        </a:xfrm>
                        <a:custGeom>
                          <a:rect b="b" l="l" r="r" t="t"/>
                          <a:pathLst>
                            <a:path extrusionOk="0" fill="none" h="7247" w="19150">
                              <a:moveTo>
                                <a:pt x="19149" y="0"/>
                              </a:moveTo>
                              <a:lnTo>
                                <a:pt x="0" y="724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43"/>
                        <p:cNvSpPr/>
                        <p:nvPr/>
                      </p:nvSpPr>
                      <p:spPr>
                        <a:xfrm>
                          <a:off x="5371980" y="3633790"/>
                          <a:ext cx="59373" cy="4003"/>
                        </a:xfrm>
                        <a:custGeom>
                          <a:rect b="b" l="l" r="r" t="t"/>
                          <a:pathLst>
                            <a:path extrusionOk="0" fill="none" h="509" w="7549">
                              <a:moveTo>
                                <a:pt x="0" y="508"/>
                              </a:moveTo>
                              <a:lnTo>
                                <a:pt x="754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43"/>
                        <p:cNvSpPr/>
                        <p:nvPr/>
                      </p:nvSpPr>
                      <p:spPr>
                        <a:xfrm>
                          <a:off x="5352947" y="3497261"/>
                          <a:ext cx="78406" cy="136536"/>
                        </a:xfrm>
                        <a:custGeom>
                          <a:rect b="b" l="l" r="r" t="t"/>
                          <a:pathLst>
                            <a:path extrusionOk="0" fill="none" h="17360" w="9969">
                              <a:moveTo>
                                <a:pt x="9969" y="17359"/>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43"/>
                        <p:cNvSpPr/>
                        <p:nvPr/>
                      </p:nvSpPr>
                      <p:spPr>
                        <a:xfrm>
                          <a:off x="4917296" y="3466721"/>
                          <a:ext cx="40733" cy="122356"/>
                        </a:xfrm>
                        <a:custGeom>
                          <a:rect b="b" l="l" r="r" t="t"/>
                          <a:pathLst>
                            <a:path extrusionOk="0" fill="none" h="15557" w="5179">
                              <a:moveTo>
                                <a:pt x="1" y="15557"/>
                              </a:moveTo>
                              <a:lnTo>
                                <a:pt x="5178"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43"/>
                        <p:cNvSpPr/>
                        <p:nvPr/>
                      </p:nvSpPr>
                      <p:spPr>
                        <a:xfrm>
                          <a:off x="5060203" y="3408017"/>
                          <a:ext cx="111416" cy="19513"/>
                        </a:xfrm>
                        <a:custGeom>
                          <a:rect b="b" l="l" r="r" t="t"/>
                          <a:pathLst>
                            <a:path extrusionOk="0" fill="none" h="2481" w="14166">
                              <a:moveTo>
                                <a:pt x="0" y="0"/>
                              </a:moveTo>
                              <a:lnTo>
                                <a:pt x="14165" y="248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43"/>
                        <p:cNvSpPr/>
                        <p:nvPr/>
                      </p:nvSpPr>
                      <p:spPr>
                        <a:xfrm>
                          <a:off x="5127371" y="3620749"/>
                          <a:ext cx="79358" cy="42636"/>
                        </a:xfrm>
                        <a:custGeom>
                          <a:rect b="b" l="l" r="r" t="t"/>
                          <a:pathLst>
                            <a:path extrusionOk="0" fill="none" h="5421" w="10090">
                              <a:moveTo>
                                <a:pt x="0" y="5420"/>
                              </a:moveTo>
                              <a:lnTo>
                                <a:pt x="1008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56" name="Google Shape;3456;p43"/>
                        <p:cNvGrpSpPr/>
                        <p:nvPr/>
                      </p:nvGrpSpPr>
                      <p:grpSpPr>
                        <a:xfrm>
                          <a:off x="4579164" y="3203653"/>
                          <a:ext cx="1244833" cy="1020397"/>
                          <a:chOff x="4579164" y="3203653"/>
                          <a:chExt cx="1244833" cy="1020397"/>
                        </a:xfrm>
                      </p:grpSpPr>
                      <p:sp>
                        <p:nvSpPr>
                          <p:cNvPr id="3457" name="Google Shape;3457;p43"/>
                          <p:cNvSpPr/>
                          <p:nvPr/>
                        </p:nvSpPr>
                        <p:spPr>
                          <a:xfrm>
                            <a:off x="4949551" y="3708185"/>
                            <a:ext cx="37972" cy="3815"/>
                          </a:xfrm>
                          <a:custGeom>
                            <a:rect b="b" l="l" r="r" t="t"/>
                            <a:pathLst>
                              <a:path extrusionOk="0" fill="none" h="485" w="4828">
                                <a:moveTo>
                                  <a:pt x="0" y="1"/>
                                </a:moveTo>
                                <a:lnTo>
                                  <a:pt x="4827" y="48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58" name="Google Shape;3458;p43"/>
                          <p:cNvGrpSpPr/>
                          <p:nvPr/>
                        </p:nvGrpSpPr>
                        <p:grpSpPr>
                          <a:xfrm>
                            <a:off x="4579164" y="3203653"/>
                            <a:ext cx="1244833" cy="1020397"/>
                            <a:chOff x="4579164" y="3203653"/>
                            <a:chExt cx="1244833" cy="1020397"/>
                          </a:xfrm>
                        </p:grpSpPr>
                        <p:sp>
                          <p:nvSpPr>
                            <p:cNvPr id="3459" name="Google Shape;3459;p43"/>
                            <p:cNvSpPr/>
                            <p:nvPr/>
                          </p:nvSpPr>
                          <p:spPr>
                            <a:xfrm>
                              <a:off x="4953357" y="3586309"/>
                              <a:ext cx="147288" cy="121884"/>
                            </a:xfrm>
                            <a:custGeom>
                              <a:rect b="b" l="l" r="r" t="t"/>
                              <a:pathLst>
                                <a:path extrusionOk="0" fill="none" h="15497" w="18727">
                                  <a:moveTo>
                                    <a:pt x="18726" y="1"/>
                                  </a:moveTo>
                                  <a:lnTo>
                                    <a:pt x="0" y="1549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43"/>
                            <p:cNvSpPr/>
                            <p:nvPr/>
                          </p:nvSpPr>
                          <p:spPr>
                            <a:xfrm>
                              <a:off x="4987515" y="3592876"/>
                              <a:ext cx="113130" cy="119123"/>
                            </a:xfrm>
                            <a:custGeom>
                              <a:rect b="b" l="l" r="r" t="t"/>
                              <a:pathLst>
                                <a:path extrusionOk="0" fill="none" h="15146" w="14384">
                                  <a:moveTo>
                                    <a:pt x="0" y="15146"/>
                                  </a:moveTo>
                                  <a:lnTo>
                                    <a:pt x="14383"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43"/>
                            <p:cNvSpPr/>
                            <p:nvPr/>
                          </p:nvSpPr>
                          <p:spPr>
                            <a:xfrm>
                              <a:off x="4913395" y="3708185"/>
                              <a:ext cx="39970" cy="45389"/>
                            </a:xfrm>
                            <a:custGeom>
                              <a:rect b="b" l="l" r="r" t="t"/>
                              <a:pathLst>
                                <a:path extrusionOk="0" fill="none" h="5771" w="5082">
                                  <a:moveTo>
                                    <a:pt x="1" y="5771"/>
                                  </a:moveTo>
                                  <a:lnTo>
                                    <a:pt x="508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43"/>
                            <p:cNvSpPr/>
                            <p:nvPr/>
                          </p:nvSpPr>
                          <p:spPr>
                            <a:xfrm>
                              <a:off x="4888943" y="3704378"/>
                              <a:ext cx="60616" cy="26080"/>
                            </a:xfrm>
                            <a:custGeom>
                              <a:rect b="b" l="l" r="r" t="t"/>
                              <a:pathLst>
                                <a:path extrusionOk="0" fill="none" h="3316" w="7707">
                                  <a:moveTo>
                                    <a:pt x="1" y="3315"/>
                                  </a:moveTo>
                                  <a:lnTo>
                                    <a:pt x="770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43"/>
                            <p:cNvSpPr/>
                            <p:nvPr/>
                          </p:nvSpPr>
                          <p:spPr>
                            <a:xfrm>
                              <a:off x="4917296" y="3589069"/>
                              <a:ext cx="32262" cy="119123"/>
                            </a:xfrm>
                            <a:custGeom>
                              <a:rect b="b" l="l" r="r" t="t"/>
                              <a:pathLst>
                                <a:path extrusionOk="0" fill="none" h="15146" w="4102">
                                  <a:moveTo>
                                    <a:pt x="1" y="1"/>
                                  </a:moveTo>
                                  <a:lnTo>
                                    <a:pt x="4101" y="1514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43"/>
                            <p:cNvSpPr/>
                            <p:nvPr/>
                          </p:nvSpPr>
                          <p:spPr>
                            <a:xfrm>
                              <a:off x="4949551" y="3708185"/>
                              <a:ext cx="22840" cy="72885"/>
                            </a:xfrm>
                            <a:custGeom>
                              <a:rect b="b" l="l" r="r" t="t"/>
                              <a:pathLst>
                                <a:path extrusionOk="0" fill="none" h="9267" w="2904">
                                  <a:moveTo>
                                    <a:pt x="0" y="1"/>
                                  </a:moveTo>
                                  <a:lnTo>
                                    <a:pt x="2904" y="926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43"/>
                            <p:cNvSpPr/>
                            <p:nvPr/>
                          </p:nvSpPr>
                          <p:spPr>
                            <a:xfrm>
                              <a:off x="4912066" y="3752237"/>
                              <a:ext cx="60325" cy="28833"/>
                            </a:xfrm>
                            <a:custGeom>
                              <a:rect b="b" l="l" r="r" t="t"/>
                              <a:pathLst>
                                <a:path extrusionOk="0" fill="none" h="3666" w="7670">
                                  <a:moveTo>
                                    <a:pt x="0" y="1"/>
                                  </a:moveTo>
                                  <a:lnTo>
                                    <a:pt x="7670" y="36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66" name="Google Shape;3466;p43"/>
                            <p:cNvGrpSpPr/>
                            <p:nvPr/>
                          </p:nvGrpSpPr>
                          <p:grpSpPr>
                            <a:xfrm>
                              <a:off x="4579164" y="3203653"/>
                              <a:ext cx="1244833" cy="1020397"/>
                              <a:chOff x="4579164" y="3203653"/>
                              <a:chExt cx="1244833" cy="1020397"/>
                            </a:xfrm>
                          </p:grpSpPr>
                          <p:sp>
                            <p:nvSpPr>
                              <p:cNvPr id="3467" name="Google Shape;3467;p43"/>
                              <p:cNvSpPr/>
                              <p:nvPr/>
                            </p:nvSpPr>
                            <p:spPr>
                              <a:xfrm>
                                <a:off x="4590301" y="3738347"/>
                                <a:ext cx="92956" cy="91722"/>
                              </a:xfrm>
                              <a:custGeom>
                                <a:rect b="b" l="l" r="r" t="t"/>
                                <a:pathLst>
                                  <a:path extrusionOk="0" fill="none" h="11662" w="11819">
                                    <a:moveTo>
                                      <a:pt x="0" y="0"/>
                                    </a:moveTo>
                                    <a:lnTo>
                                      <a:pt x="11819" y="1166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43"/>
                              <p:cNvSpPr/>
                              <p:nvPr/>
                            </p:nvSpPr>
                            <p:spPr>
                              <a:xfrm>
                                <a:off x="4683250" y="3652241"/>
                                <a:ext cx="33591" cy="177828"/>
                              </a:xfrm>
                              <a:custGeom>
                                <a:rect b="b" l="l" r="r" t="t"/>
                                <a:pathLst>
                                  <a:path extrusionOk="0" fill="none" h="22610" w="4271">
                                    <a:moveTo>
                                      <a:pt x="1" y="22610"/>
                                    </a:moveTo>
                                    <a:lnTo>
                                      <a:pt x="427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43"/>
                              <p:cNvSpPr/>
                              <p:nvPr/>
                            </p:nvSpPr>
                            <p:spPr>
                              <a:xfrm>
                                <a:off x="4716833" y="3652241"/>
                                <a:ext cx="70982" cy="207707"/>
                              </a:xfrm>
                              <a:custGeom>
                                <a:rect b="b" l="l" r="r" t="t"/>
                                <a:pathLst>
                                  <a:path extrusionOk="0" fill="none" h="26409" w="9025">
                                    <a:moveTo>
                                      <a:pt x="1" y="1"/>
                                    </a:moveTo>
                                    <a:lnTo>
                                      <a:pt x="9025" y="2640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43"/>
                              <p:cNvSpPr/>
                              <p:nvPr/>
                            </p:nvSpPr>
                            <p:spPr>
                              <a:xfrm>
                                <a:off x="4813117" y="3694578"/>
                                <a:ext cx="44154" cy="139297"/>
                              </a:xfrm>
                              <a:custGeom>
                                <a:rect b="b" l="l" r="r" t="t"/>
                                <a:pathLst>
                                  <a:path extrusionOk="0" fill="none" h="17711" w="5614">
                                    <a:moveTo>
                                      <a:pt x="5614" y="17711"/>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43"/>
                              <p:cNvSpPr/>
                              <p:nvPr/>
                            </p:nvSpPr>
                            <p:spPr>
                              <a:xfrm>
                                <a:off x="4787807" y="3694578"/>
                                <a:ext cx="25317" cy="165369"/>
                              </a:xfrm>
                              <a:custGeom>
                                <a:rect b="b" l="l" r="r" t="t"/>
                                <a:pathLst>
                                  <a:path extrusionOk="0" fill="none" h="21026" w="3219">
                                    <a:moveTo>
                                      <a:pt x="3219" y="1"/>
                                    </a:moveTo>
                                    <a:lnTo>
                                      <a:pt x="1" y="2102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43"/>
                              <p:cNvSpPr/>
                              <p:nvPr/>
                            </p:nvSpPr>
                            <p:spPr>
                              <a:xfrm>
                                <a:off x="4683250" y="3830061"/>
                                <a:ext cx="106374" cy="25223"/>
                              </a:xfrm>
                              <a:custGeom>
                                <a:rect b="b" l="l" r="r" t="t"/>
                                <a:pathLst>
                                  <a:path extrusionOk="0" fill="none" h="3207" w="13525">
                                    <a:moveTo>
                                      <a:pt x="1" y="1"/>
                                    </a:moveTo>
                                    <a:lnTo>
                                      <a:pt x="13525" y="320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43"/>
                              <p:cNvSpPr/>
                              <p:nvPr/>
                            </p:nvSpPr>
                            <p:spPr>
                              <a:xfrm>
                                <a:off x="4670980" y="3830061"/>
                                <a:ext cx="12277" cy="79263"/>
                              </a:xfrm>
                              <a:custGeom>
                                <a:rect b="b" l="l" r="r" t="t"/>
                                <a:pathLst>
                                  <a:path extrusionOk="0" fill="none" h="10078" w="1561">
                                    <a:moveTo>
                                      <a:pt x="1561" y="1"/>
                                    </a:moveTo>
                                    <a:lnTo>
                                      <a:pt x="0" y="1007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43"/>
                              <p:cNvSpPr/>
                              <p:nvPr/>
                            </p:nvSpPr>
                            <p:spPr>
                              <a:xfrm>
                                <a:off x="4583828" y="3830061"/>
                                <a:ext cx="99429" cy="34543"/>
                              </a:xfrm>
                              <a:custGeom>
                                <a:rect b="b" l="l" r="r" t="t"/>
                                <a:pathLst>
                                  <a:path extrusionOk="0" fill="none" h="4392" w="12642">
                                    <a:moveTo>
                                      <a:pt x="0" y="4392"/>
                                    </a:moveTo>
                                    <a:lnTo>
                                      <a:pt x="12642"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43"/>
                              <p:cNvSpPr/>
                              <p:nvPr/>
                            </p:nvSpPr>
                            <p:spPr>
                              <a:xfrm>
                                <a:off x="4683250" y="3830061"/>
                                <a:ext cx="50336" cy="117983"/>
                              </a:xfrm>
                              <a:custGeom>
                                <a:rect b="b" l="l" r="r" t="t"/>
                                <a:pathLst>
                                  <a:path extrusionOk="0" fill="none" h="15001" w="6400">
                                    <a:moveTo>
                                      <a:pt x="1" y="1"/>
                                    </a:moveTo>
                                    <a:lnTo>
                                      <a:pt x="6400" y="1500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43"/>
                              <p:cNvSpPr/>
                              <p:nvPr/>
                            </p:nvSpPr>
                            <p:spPr>
                              <a:xfrm>
                                <a:off x="4733578" y="3855276"/>
                                <a:ext cx="56046" cy="92768"/>
                              </a:xfrm>
                              <a:custGeom>
                                <a:rect b="b" l="l" r="r" t="t"/>
                                <a:pathLst>
                                  <a:path extrusionOk="0" fill="none" h="11795" w="7126">
                                    <a:moveTo>
                                      <a:pt x="1" y="11795"/>
                                    </a:moveTo>
                                    <a:lnTo>
                                      <a:pt x="7126"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43"/>
                              <p:cNvSpPr/>
                              <p:nvPr/>
                            </p:nvSpPr>
                            <p:spPr>
                              <a:xfrm>
                                <a:off x="4888943" y="3730450"/>
                                <a:ext cx="34928" cy="89252"/>
                              </a:xfrm>
                              <a:custGeom>
                                <a:rect b="b" l="l" r="r" t="t"/>
                                <a:pathLst>
                                  <a:path extrusionOk="0" fill="none" h="11348" w="4441">
                                    <a:moveTo>
                                      <a:pt x="4440" y="11347"/>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43"/>
                              <p:cNvSpPr/>
                              <p:nvPr/>
                            </p:nvSpPr>
                            <p:spPr>
                              <a:xfrm>
                                <a:off x="4590301" y="3667468"/>
                                <a:ext cx="49762" cy="70887"/>
                              </a:xfrm>
                              <a:custGeom>
                                <a:rect b="b" l="l" r="r" t="t"/>
                                <a:pathLst>
                                  <a:path extrusionOk="0" fill="none" h="9013" w="6327">
                                    <a:moveTo>
                                      <a:pt x="0" y="9012"/>
                                    </a:moveTo>
                                    <a:lnTo>
                                      <a:pt x="632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43"/>
                              <p:cNvSpPr/>
                              <p:nvPr/>
                            </p:nvSpPr>
                            <p:spPr>
                              <a:xfrm>
                                <a:off x="4640338" y="3648536"/>
                                <a:ext cx="80593" cy="20268"/>
                              </a:xfrm>
                              <a:custGeom>
                                <a:rect b="b" l="l" r="r" t="t"/>
                                <a:pathLst>
                                  <a:path extrusionOk="0" fill="none" h="2577" w="10247">
                                    <a:moveTo>
                                      <a:pt x="1" y="2577"/>
                                    </a:moveTo>
                                    <a:lnTo>
                                      <a:pt x="1024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80" name="Google Shape;3480;p43"/>
                              <p:cNvGrpSpPr/>
                              <p:nvPr/>
                            </p:nvGrpSpPr>
                            <p:grpSpPr>
                              <a:xfrm>
                                <a:off x="4579164" y="3203653"/>
                                <a:ext cx="1244833" cy="1020397"/>
                                <a:chOff x="4579164" y="3203653"/>
                                <a:chExt cx="1244833" cy="1020397"/>
                              </a:xfrm>
                            </p:grpSpPr>
                            <p:sp>
                              <p:nvSpPr>
                                <p:cNvPr id="3481" name="Google Shape;3481;p43"/>
                                <p:cNvSpPr/>
                                <p:nvPr/>
                              </p:nvSpPr>
                              <p:spPr>
                                <a:xfrm>
                                  <a:off x="4753083" y="3966015"/>
                                  <a:ext cx="92964" cy="53765"/>
                                </a:xfrm>
                                <a:custGeom>
                                  <a:rect b="b" l="l" r="r" t="t"/>
                                  <a:pathLst>
                                    <a:path extrusionOk="0" fill="none" h="6836" w="11820">
                                      <a:moveTo>
                                        <a:pt x="1" y="6836"/>
                                      </a:moveTo>
                                      <a:lnTo>
                                        <a:pt x="1181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43"/>
                                <p:cNvSpPr/>
                                <p:nvPr/>
                              </p:nvSpPr>
                              <p:spPr>
                                <a:xfrm>
                                  <a:off x="4846040" y="3952794"/>
                                  <a:ext cx="103519" cy="13135"/>
                                </a:xfrm>
                                <a:custGeom>
                                  <a:rect b="b" l="l" r="r" t="t"/>
                                  <a:pathLst>
                                    <a:path extrusionOk="0" fill="none" h="1670" w="13162">
                                      <a:moveTo>
                                        <a:pt x="13161" y="0"/>
                                      </a:moveTo>
                                      <a:lnTo>
                                        <a:pt x="0" y="167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43"/>
                                <p:cNvSpPr/>
                                <p:nvPr/>
                              </p:nvSpPr>
                              <p:spPr>
                                <a:xfrm>
                                  <a:off x="4846040" y="3962216"/>
                                  <a:ext cx="64800" cy="128066"/>
                                </a:xfrm>
                                <a:custGeom>
                                  <a:rect b="b" l="l" r="r" t="t"/>
                                  <a:pathLst>
                                    <a:path extrusionOk="0" fill="none" h="16283" w="8239">
                                      <a:moveTo>
                                        <a:pt x="0" y="0"/>
                                      </a:moveTo>
                                      <a:lnTo>
                                        <a:pt x="8238" y="1628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43"/>
                                <p:cNvSpPr/>
                                <p:nvPr/>
                              </p:nvSpPr>
                              <p:spPr>
                                <a:xfrm>
                                  <a:off x="4842233" y="3962216"/>
                                  <a:ext cx="3815" cy="164787"/>
                                </a:xfrm>
                                <a:custGeom>
                                  <a:rect b="b" l="l" r="r" t="t"/>
                                  <a:pathLst>
                                    <a:path extrusionOk="0" fill="none" h="20952" w="485">
                                      <a:moveTo>
                                        <a:pt x="0" y="20952"/>
                                      </a:moveTo>
                                      <a:lnTo>
                                        <a:pt x="48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43"/>
                                <p:cNvSpPr/>
                                <p:nvPr/>
                              </p:nvSpPr>
                              <p:spPr>
                                <a:xfrm>
                                  <a:off x="4842233" y="4123189"/>
                                  <a:ext cx="37587" cy="53002"/>
                                </a:xfrm>
                                <a:custGeom>
                                  <a:rect b="b" l="l" r="r" t="t"/>
                                  <a:pathLst>
                                    <a:path extrusionOk="0" fill="none" h="6739" w="4779">
                                      <a:moveTo>
                                        <a:pt x="4779" y="6739"/>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43"/>
                                <p:cNvSpPr/>
                                <p:nvPr/>
                              </p:nvSpPr>
                              <p:spPr>
                                <a:xfrm>
                                  <a:off x="4770779" y="4118525"/>
                                  <a:ext cx="71461" cy="4672"/>
                                </a:xfrm>
                                <a:custGeom>
                                  <a:rect b="b" l="l" r="r" t="t"/>
                                  <a:pathLst>
                                    <a:path extrusionOk="0" fill="none" h="594" w="9086">
                                      <a:moveTo>
                                        <a:pt x="9085" y="594"/>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43"/>
                                <p:cNvSpPr/>
                                <p:nvPr/>
                              </p:nvSpPr>
                              <p:spPr>
                                <a:xfrm>
                                  <a:off x="4842233" y="4090274"/>
                                  <a:ext cx="68606" cy="32923"/>
                                </a:xfrm>
                                <a:custGeom>
                                  <a:rect b="b" l="l" r="r" t="t"/>
                                  <a:pathLst>
                                    <a:path extrusionOk="0" fill="none" h="4186" w="8723">
                                      <a:moveTo>
                                        <a:pt x="0" y="4186"/>
                                      </a:moveTo>
                                      <a:lnTo>
                                        <a:pt x="872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88" name="Google Shape;3488;p43"/>
                                <p:cNvGrpSpPr/>
                                <p:nvPr/>
                              </p:nvGrpSpPr>
                              <p:grpSpPr>
                                <a:xfrm>
                                  <a:off x="4579164" y="3203653"/>
                                  <a:ext cx="1244833" cy="1020397"/>
                                  <a:chOff x="4579164" y="3203653"/>
                                  <a:chExt cx="1244833" cy="1020397"/>
                                </a:xfrm>
                              </p:grpSpPr>
                              <p:sp>
                                <p:nvSpPr>
                                  <p:cNvPr id="3489" name="Google Shape;3489;p43"/>
                                  <p:cNvSpPr/>
                                  <p:nvPr/>
                                </p:nvSpPr>
                                <p:spPr>
                                  <a:xfrm>
                                    <a:off x="4788476" y="3855276"/>
                                    <a:ext cx="57572" cy="110747"/>
                                  </a:xfrm>
                                  <a:custGeom>
                                    <a:rect b="b" l="l" r="r" t="t"/>
                                    <a:pathLst>
                                      <a:path extrusionOk="0" fill="none" h="14081" w="7320">
                                        <a:moveTo>
                                          <a:pt x="7319" y="14081"/>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43"/>
                                  <p:cNvSpPr/>
                                  <p:nvPr/>
                                </p:nvSpPr>
                                <p:spPr>
                                  <a:xfrm>
                                    <a:off x="4846040" y="3833867"/>
                                    <a:ext cx="11231" cy="132156"/>
                                  </a:xfrm>
                                  <a:custGeom>
                                    <a:rect b="b" l="l" r="r" t="t"/>
                                    <a:pathLst>
                                      <a:path extrusionOk="0" fill="none" h="16803" w="1428">
                                        <a:moveTo>
                                          <a:pt x="0" y="16803"/>
                                        </a:moveTo>
                                        <a:lnTo>
                                          <a:pt x="1428"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43"/>
                                  <p:cNvSpPr/>
                                  <p:nvPr/>
                                </p:nvSpPr>
                                <p:spPr>
                                  <a:xfrm>
                                    <a:off x="4761554" y="3854796"/>
                                    <a:ext cx="26261" cy="164984"/>
                                  </a:xfrm>
                                  <a:custGeom>
                                    <a:rect b="b" l="l" r="r" t="t"/>
                                    <a:pathLst>
                                      <a:path extrusionOk="0" fill="none" h="20977" w="3339">
                                        <a:moveTo>
                                          <a:pt x="0" y="20977"/>
                                        </a:moveTo>
                                        <a:lnTo>
                                          <a:pt x="333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43"/>
                                  <p:cNvSpPr/>
                                  <p:nvPr/>
                                </p:nvSpPr>
                                <p:spPr>
                                  <a:xfrm>
                                    <a:off x="4846991" y="3818263"/>
                                    <a:ext cx="74025" cy="146242"/>
                                  </a:xfrm>
                                  <a:custGeom>
                                    <a:rect b="b" l="l" r="r" t="t"/>
                                    <a:pathLst>
                                      <a:path extrusionOk="0" fill="none" h="18594" w="9412">
                                        <a:moveTo>
                                          <a:pt x="0" y="18593"/>
                                        </a:moveTo>
                                        <a:lnTo>
                                          <a:pt x="941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43"/>
                                  <p:cNvSpPr/>
                                  <p:nvPr/>
                                </p:nvSpPr>
                                <p:spPr>
                                  <a:xfrm>
                                    <a:off x="4927191" y="3823305"/>
                                    <a:ext cx="22368" cy="129497"/>
                                  </a:xfrm>
                                  <a:custGeom>
                                    <a:rect b="b" l="l" r="r" t="t"/>
                                    <a:pathLst>
                                      <a:path extrusionOk="0" fill="none" h="16465" w="2844">
                                        <a:moveTo>
                                          <a:pt x="1" y="1"/>
                                        </a:moveTo>
                                        <a:lnTo>
                                          <a:pt x="2843" y="1646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94" name="Google Shape;3494;p43"/>
                                  <p:cNvGrpSpPr/>
                                  <p:nvPr/>
                                </p:nvGrpSpPr>
                                <p:grpSpPr>
                                  <a:xfrm>
                                    <a:off x="4579164" y="3203653"/>
                                    <a:ext cx="1244833" cy="1020397"/>
                                    <a:chOff x="4579164" y="3203653"/>
                                    <a:chExt cx="1244833" cy="1020397"/>
                                  </a:xfrm>
                                </p:grpSpPr>
                                <p:sp>
                                  <p:nvSpPr>
                                    <p:cNvPr id="3495" name="Google Shape;3495;p4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4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4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43"/>
                                    <p:cNvSpPr/>
                                    <p:nvPr/>
                                  </p:nvSpPr>
                                  <p:spPr>
                                    <a:xfrm>
                                      <a:off x="4972383" y="3756043"/>
                                      <a:ext cx="25412" cy="25026"/>
                                    </a:xfrm>
                                    <a:custGeom>
                                      <a:rect b="b" l="l" r="r" t="t"/>
                                      <a:pathLst>
                                        <a:path extrusionOk="0" fill="none" h="3182" w="3231">
                                          <a:moveTo>
                                            <a:pt x="1" y="3182"/>
                                          </a:moveTo>
                                          <a:lnTo>
                                            <a:pt x="323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
                          <p:nvSpPr>
                            <p:cNvPr id="3499" name="Google Shape;3499;p43"/>
                            <p:cNvSpPr/>
                            <p:nvPr/>
                          </p:nvSpPr>
                          <p:spPr>
                            <a:xfrm>
                              <a:off x="4890375" y="3688019"/>
                              <a:ext cx="5144" cy="43769"/>
                            </a:xfrm>
                            <a:custGeom>
                              <a:rect b="b" l="l" r="r" t="t"/>
                              <a:pathLst>
                                <a:path extrusionOk="0" fill="none" h="5565" w="654">
                                  <a:moveTo>
                                    <a:pt x="653" y="0"/>
                                  </a:moveTo>
                                  <a:lnTo>
                                    <a:pt x="0" y="556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43"/>
                            <p:cNvSpPr/>
                            <p:nvPr/>
                          </p:nvSpPr>
                          <p:spPr>
                            <a:xfrm>
                              <a:off x="4899317" y="3688019"/>
                              <a:ext cx="54048" cy="20174"/>
                            </a:xfrm>
                            <a:custGeom>
                              <a:rect b="b" l="l" r="r" t="t"/>
                              <a:pathLst>
                                <a:path extrusionOk="0" fill="none" h="2565" w="6872">
                                  <a:moveTo>
                                    <a:pt x="0" y="0"/>
                                  </a:moveTo>
                                  <a:lnTo>
                                    <a:pt x="6871" y="256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43"/>
                            <p:cNvSpPr/>
                            <p:nvPr/>
                          </p:nvSpPr>
                          <p:spPr>
                            <a:xfrm>
                              <a:off x="4862690" y="3700571"/>
                              <a:ext cx="27693" cy="31216"/>
                            </a:xfrm>
                            <a:custGeom>
                              <a:rect b="b" l="l" r="r" t="t"/>
                              <a:pathLst>
                                <a:path extrusionOk="0" fill="none" h="3969" w="3521">
                                  <a:moveTo>
                                    <a:pt x="0" y="1"/>
                                  </a:moveTo>
                                  <a:lnTo>
                                    <a:pt x="3520" y="396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502" name="Google Shape;3502;p43"/>
                        <p:cNvSpPr/>
                        <p:nvPr/>
                      </p:nvSpPr>
                      <p:spPr>
                        <a:xfrm>
                          <a:off x="4953924" y="3297081"/>
                          <a:ext cx="146053" cy="168122"/>
                        </a:xfrm>
                        <a:custGeom>
                          <a:rect b="b" l="l" r="r" t="t"/>
                          <a:pathLst>
                            <a:path extrusionOk="0" fill="none" h="21376" w="18570">
                              <a:moveTo>
                                <a:pt x="1" y="21376"/>
                              </a:moveTo>
                              <a:lnTo>
                                <a:pt x="1856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grpSp>
          <p:grpSp>
            <p:nvGrpSpPr>
              <p:cNvPr id="3503" name="Google Shape;3503;p43"/>
              <p:cNvGrpSpPr/>
              <p:nvPr/>
            </p:nvGrpSpPr>
            <p:grpSpPr>
              <a:xfrm>
                <a:off x="4595437" y="3598775"/>
                <a:ext cx="37776" cy="32451"/>
                <a:chOff x="4595437" y="3598775"/>
                <a:chExt cx="37776" cy="32451"/>
              </a:xfrm>
            </p:grpSpPr>
            <p:sp>
              <p:nvSpPr>
                <p:cNvPr id="3504" name="Google Shape;3504;p4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4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6" name="Google Shape;3506;p43"/>
              <p:cNvGrpSpPr/>
              <p:nvPr/>
            </p:nvGrpSpPr>
            <p:grpSpPr>
              <a:xfrm>
                <a:off x="4641864" y="3524443"/>
                <a:ext cx="37776" cy="32380"/>
                <a:chOff x="4641864" y="3524443"/>
                <a:chExt cx="37776" cy="32380"/>
              </a:xfrm>
            </p:grpSpPr>
            <p:sp>
              <p:nvSpPr>
                <p:cNvPr id="3507" name="Google Shape;3507;p4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4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9" name="Google Shape;3509;p43"/>
              <p:cNvGrpSpPr/>
              <p:nvPr/>
            </p:nvGrpSpPr>
            <p:grpSpPr>
              <a:xfrm>
                <a:off x="4648431" y="3893901"/>
                <a:ext cx="37776" cy="32357"/>
                <a:chOff x="4648431" y="3893901"/>
                <a:chExt cx="37776" cy="32357"/>
              </a:xfrm>
            </p:grpSpPr>
            <p:sp>
              <p:nvSpPr>
                <p:cNvPr id="3510" name="Google Shape;3510;p4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4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2" name="Google Shape;3512;p43"/>
              <p:cNvGrpSpPr/>
              <p:nvPr/>
            </p:nvGrpSpPr>
            <p:grpSpPr>
              <a:xfrm>
                <a:off x="4567752" y="3722908"/>
                <a:ext cx="37870" cy="32380"/>
                <a:chOff x="4567752" y="3722908"/>
                <a:chExt cx="37870" cy="32380"/>
              </a:xfrm>
            </p:grpSpPr>
            <p:sp>
              <p:nvSpPr>
                <p:cNvPr id="3513" name="Google Shape;3513;p4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4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5" name="Google Shape;3515;p43"/>
              <p:cNvGrpSpPr/>
              <p:nvPr/>
            </p:nvGrpSpPr>
            <p:grpSpPr>
              <a:xfrm>
                <a:off x="4617506" y="3652052"/>
                <a:ext cx="37783" cy="32357"/>
                <a:chOff x="4617506" y="3652052"/>
                <a:chExt cx="37783" cy="32357"/>
              </a:xfrm>
            </p:grpSpPr>
            <p:sp>
              <p:nvSpPr>
                <p:cNvPr id="3516" name="Google Shape;3516;p4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4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8" name="Google Shape;3518;p43"/>
              <p:cNvGrpSpPr/>
              <p:nvPr/>
            </p:nvGrpSpPr>
            <p:grpSpPr>
              <a:xfrm>
                <a:off x="4739005" y="3554149"/>
                <a:ext cx="37870" cy="32357"/>
                <a:chOff x="4739005" y="3554149"/>
                <a:chExt cx="37870" cy="32357"/>
              </a:xfrm>
            </p:grpSpPr>
            <p:sp>
              <p:nvSpPr>
                <p:cNvPr id="3519" name="Google Shape;3519;p4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4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1" name="Google Shape;3521;p43"/>
              <p:cNvGrpSpPr/>
              <p:nvPr/>
            </p:nvGrpSpPr>
            <p:grpSpPr>
              <a:xfrm>
                <a:off x="4806557" y="3630258"/>
                <a:ext cx="37776" cy="32364"/>
                <a:chOff x="4806557" y="3630258"/>
                <a:chExt cx="37776" cy="32364"/>
              </a:xfrm>
            </p:grpSpPr>
            <p:sp>
              <p:nvSpPr>
                <p:cNvPr id="3522" name="Google Shape;3522;p4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4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4" name="Google Shape;3524;p43"/>
              <p:cNvGrpSpPr/>
              <p:nvPr/>
            </p:nvGrpSpPr>
            <p:grpSpPr>
              <a:xfrm>
                <a:off x="4737007" y="4004357"/>
                <a:ext cx="37870" cy="32357"/>
                <a:chOff x="4737007" y="4004357"/>
                <a:chExt cx="37870" cy="32357"/>
              </a:xfrm>
            </p:grpSpPr>
            <p:sp>
              <p:nvSpPr>
                <p:cNvPr id="3525" name="Google Shape;3525;p4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4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7" name="Google Shape;3527;p43"/>
              <p:cNvGrpSpPr/>
              <p:nvPr/>
            </p:nvGrpSpPr>
            <p:grpSpPr>
              <a:xfrm>
                <a:off x="4773634" y="4208627"/>
                <a:ext cx="37776" cy="32357"/>
                <a:chOff x="4773634" y="4208627"/>
                <a:chExt cx="37776" cy="32357"/>
              </a:xfrm>
            </p:grpSpPr>
            <p:sp>
              <p:nvSpPr>
                <p:cNvPr id="3528" name="Google Shape;3528;p4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4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0" name="Google Shape;3530;p43"/>
              <p:cNvGrpSpPr/>
              <p:nvPr/>
            </p:nvGrpSpPr>
            <p:grpSpPr>
              <a:xfrm>
                <a:off x="4888282" y="4074764"/>
                <a:ext cx="37776" cy="32451"/>
                <a:chOff x="4888282" y="4074764"/>
                <a:chExt cx="37776" cy="32451"/>
              </a:xfrm>
            </p:grpSpPr>
            <p:sp>
              <p:nvSpPr>
                <p:cNvPr id="3531" name="Google Shape;3531;p4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4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3" name="Google Shape;3533;p43"/>
              <p:cNvGrpSpPr/>
              <p:nvPr/>
            </p:nvGrpSpPr>
            <p:grpSpPr>
              <a:xfrm>
                <a:off x="4901315" y="3804271"/>
                <a:ext cx="37776" cy="32364"/>
                <a:chOff x="4901315" y="3804271"/>
                <a:chExt cx="37776" cy="32364"/>
              </a:xfrm>
            </p:grpSpPr>
            <p:sp>
              <p:nvSpPr>
                <p:cNvPr id="3534" name="Google Shape;3534;p4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4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6" name="Google Shape;3536;p43"/>
              <p:cNvGrpSpPr/>
              <p:nvPr/>
            </p:nvGrpSpPr>
            <p:grpSpPr>
              <a:xfrm>
                <a:off x="4866394" y="3715035"/>
                <a:ext cx="37846" cy="32357"/>
                <a:chOff x="4866394" y="3715035"/>
                <a:chExt cx="37846" cy="32357"/>
              </a:xfrm>
            </p:grpSpPr>
            <p:sp>
              <p:nvSpPr>
                <p:cNvPr id="3537" name="Google Shape;3537;p4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4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9" name="Google Shape;3539;p43"/>
              <p:cNvGrpSpPr/>
              <p:nvPr/>
            </p:nvGrpSpPr>
            <p:grpSpPr>
              <a:xfrm>
                <a:off x="4979233" y="3839798"/>
                <a:ext cx="37878" cy="32420"/>
                <a:chOff x="4979233" y="3839798"/>
                <a:chExt cx="37878" cy="32420"/>
              </a:xfrm>
            </p:grpSpPr>
            <p:sp>
              <p:nvSpPr>
                <p:cNvPr id="3540" name="Google Shape;3540;p4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4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2" name="Google Shape;3542;p43"/>
              <p:cNvGrpSpPr/>
              <p:nvPr/>
            </p:nvGrpSpPr>
            <p:grpSpPr>
              <a:xfrm>
                <a:off x="4790662" y="3679147"/>
                <a:ext cx="37783" cy="32380"/>
                <a:chOff x="4790662" y="3679147"/>
                <a:chExt cx="37783" cy="32380"/>
              </a:xfrm>
            </p:grpSpPr>
            <p:sp>
              <p:nvSpPr>
                <p:cNvPr id="3543" name="Google Shape;3543;p4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4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5" name="Google Shape;3545;p43"/>
              <p:cNvGrpSpPr/>
              <p:nvPr/>
            </p:nvGrpSpPr>
            <p:grpSpPr>
              <a:xfrm>
                <a:off x="4857263" y="3557861"/>
                <a:ext cx="37776" cy="32357"/>
                <a:chOff x="4857263" y="3557861"/>
                <a:chExt cx="37776" cy="32357"/>
              </a:xfrm>
            </p:grpSpPr>
            <p:sp>
              <p:nvSpPr>
                <p:cNvPr id="3546" name="Google Shape;3546;p4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4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8" name="Google Shape;3548;p43"/>
              <p:cNvGrpSpPr/>
              <p:nvPr/>
            </p:nvGrpSpPr>
            <p:grpSpPr>
              <a:xfrm>
                <a:off x="4883902" y="3648033"/>
                <a:ext cx="37783" cy="32380"/>
                <a:chOff x="4883902" y="3648033"/>
                <a:chExt cx="37783" cy="32380"/>
              </a:xfrm>
            </p:grpSpPr>
            <p:sp>
              <p:nvSpPr>
                <p:cNvPr id="3549" name="Google Shape;3549;p4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4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1" name="Google Shape;3551;p43"/>
              <p:cNvGrpSpPr/>
              <p:nvPr/>
            </p:nvGrpSpPr>
            <p:grpSpPr>
              <a:xfrm>
                <a:off x="4907780" y="3347220"/>
                <a:ext cx="37878" cy="32357"/>
                <a:chOff x="4907780" y="3347220"/>
                <a:chExt cx="37878" cy="32357"/>
              </a:xfrm>
            </p:grpSpPr>
            <p:sp>
              <p:nvSpPr>
                <p:cNvPr id="3552" name="Google Shape;3552;p4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4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4" name="Google Shape;3554;p43"/>
              <p:cNvGrpSpPr/>
              <p:nvPr/>
            </p:nvGrpSpPr>
            <p:grpSpPr>
              <a:xfrm>
                <a:off x="5065048" y="3738150"/>
                <a:ext cx="37783" cy="32364"/>
                <a:chOff x="5065048" y="3738150"/>
                <a:chExt cx="37783" cy="32364"/>
              </a:xfrm>
            </p:grpSpPr>
            <p:sp>
              <p:nvSpPr>
                <p:cNvPr id="3555" name="Google Shape;3555;p4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4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7" name="Google Shape;3557;p43"/>
              <p:cNvGrpSpPr/>
              <p:nvPr/>
            </p:nvGrpSpPr>
            <p:grpSpPr>
              <a:xfrm>
                <a:off x="5071616" y="3284615"/>
                <a:ext cx="37783" cy="32357"/>
                <a:chOff x="5071616" y="3284615"/>
                <a:chExt cx="37783" cy="32357"/>
              </a:xfrm>
            </p:grpSpPr>
            <p:sp>
              <p:nvSpPr>
                <p:cNvPr id="3558" name="Google Shape;3558;p4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4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0" name="Google Shape;3560;p43"/>
              <p:cNvGrpSpPr/>
              <p:nvPr/>
            </p:nvGrpSpPr>
            <p:grpSpPr>
              <a:xfrm>
                <a:off x="5389291" y="3759921"/>
                <a:ext cx="37783" cy="32380"/>
                <a:chOff x="5389291" y="3759921"/>
                <a:chExt cx="37783" cy="32380"/>
              </a:xfrm>
            </p:grpSpPr>
            <p:sp>
              <p:nvSpPr>
                <p:cNvPr id="3561" name="Google Shape;3561;p4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4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3" name="Google Shape;3563;p43"/>
              <p:cNvGrpSpPr/>
              <p:nvPr/>
            </p:nvGrpSpPr>
            <p:grpSpPr>
              <a:xfrm>
                <a:off x="5431534" y="3632932"/>
                <a:ext cx="37878" cy="32451"/>
                <a:chOff x="5431534" y="3632932"/>
                <a:chExt cx="37878" cy="32451"/>
              </a:xfrm>
            </p:grpSpPr>
            <p:sp>
              <p:nvSpPr>
                <p:cNvPr id="3564" name="Google Shape;3564;p4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4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6" name="Google Shape;3566;p43"/>
              <p:cNvGrpSpPr/>
              <p:nvPr/>
            </p:nvGrpSpPr>
            <p:grpSpPr>
              <a:xfrm>
                <a:off x="5540755" y="3544829"/>
                <a:ext cx="37783" cy="32357"/>
                <a:chOff x="5540755" y="3544829"/>
                <a:chExt cx="37783" cy="32357"/>
              </a:xfrm>
            </p:grpSpPr>
            <p:sp>
              <p:nvSpPr>
                <p:cNvPr id="3567" name="Google Shape;3567;p4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4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9" name="Google Shape;3569;p43"/>
              <p:cNvGrpSpPr/>
              <p:nvPr/>
            </p:nvGrpSpPr>
            <p:grpSpPr>
              <a:xfrm>
                <a:off x="5579293" y="3412107"/>
                <a:ext cx="37776" cy="32357"/>
                <a:chOff x="5579293" y="3412107"/>
                <a:chExt cx="37776" cy="32357"/>
              </a:xfrm>
            </p:grpSpPr>
            <p:sp>
              <p:nvSpPr>
                <p:cNvPr id="3570" name="Google Shape;3570;p4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4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2" name="Google Shape;3572;p43"/>
              <p:cNvGrpSpPr/>
              <p:nvPr/>
            </p:nvGrpSpPr>
            <p:grpSpPr>
              <a:xfrm>
                <a:off x="5801346" y="3284615"/>
                <a:ext cx="37783" cy="32357"/>
                <a:chOff x="5801346" y="3284615"/>
                <a:chExt cx="37783" cy="32357"/>
              </a:xfrm>
            </p:grpSpPr>
            <p:sp>
              <p:nvSpPr>
                <p:cNvPr id="3573" name="Google Shape;3573;p4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4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5" name="Google Shape;3575;p43"/>
              <p:cNvGrpSpPr/>
              <p:nvPr/>
            </p:nvGrpSpPr>
            <p:grpSpPr>
              <a:xfrm>
                <a:off x="5763578" y="3399067"/>
                <a:ext cx="37776" cy="32364"/>
                <a:chOff x="5763578" y="3399067"/>
                <a:chExt cx="37776" cy="32364"/>
              </a:xfrm>
            </p:grpSpPr>
            <p:sp>
              <p:nvSpPr>
                <p:cNvPr id="3576" name="Google Shape;3576;p4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4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8" name="Google Shape;3578;p43"/>
              <p:cNvGrpSpPr/>
              <p:nvPr/>
            </p:nvGrpSpPr>
            <p:grpSpPr>
              <a:xfrm>
                <a:off x="5395858" y="3230952"/>
                <a:ext cx="37776" cy="32364"/>
                <a:chOff x="5395858" y="3230952"/>
                <a:chExt cx="37776" cy="32364"/>
              </a:xfrm>
            </p:grpSpPr>
            <p:sp>
              <p:nvSpPr>
                <p:cNvPr id="3579" name="Google Shape;3579;p4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4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1" name="Google Shape;3581;p43"/>
              <p:cNvGrpSpPr/>
              <p:nvPr/>
            </p:nvGrpSpPr>
            <p:grpSpPr>
              <a:xfrm>
                <a:off x="5264088" y="3188237"/>
                <a:ext cx="37776" cy="32357"/>
                <a:chOff x="5264088" y="3188237"/>
                <a:chExt cx="37776" cy="32357"/>
              </a:xfrm>
            </p:grpSpPr>
            <p:sp>
              <p:nvSpPr>
                <p:cNvPr id="3582" name="Google Shape;3582;p4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4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4" name="Google Shape;3584;p43"/>
              <p:cNvGrpSpPr/>
              <p:nvPr/>
            </p:nvGrpSpPr>
            <p:grpSpPr>
              <a:xfrm>
                <a:off x="5585758" y="3237425"/>
                <a:ext cx="37878" cy="32357"/>
                <a:chOff x="5585758" y="3237425"/>
                <a:chExt cx="37878" cy="32357"/>
              </a:xfrm>
            </p:grpSpPr>
            <p:sp>
              <p:nvSpPr>
                <p:cNvPr id="3585" name="Google Shape;3585;p4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4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7" name="Google Shape;3587;p43"/>
              <p:cNvGrpSpPr/>
              <p:nvPr/>
            </p:nvGrpSpPr>
            <p:grpSpPr>
              <a:xfrm>
                <a:off x="4874196" y="3291088"/>
                <a:ext cx="37878" cy="32451"/>
                <a:chOff x="4874196" y="3291088"/>
                <a:chExt cx="37878" cy="32451"/>
              </a:xfrm>
            </p:grpSpPr>
            <p:sp>
              <p:nvSpPr>
                <p:cNvPr id="3588" name="Google Shape;3588;p4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4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0" name="Google Shape;3590;p43"/>
              <p:cNvGrpSpPr/>
              <p:nvPr/>
            </p:nvGrpSpPr>
            <p:grpSpPr>
              <a:xfrm>
                <a:off x="5197770" y="3785466"/>
                <a:ext cx="37783" cy="32427"/>
                <a:chOff x="5197770" y="3785466"/>
                <a:chExt cx="37783" cy="32427"/>
              </a:xfrm>
            </p:grpSpPr>
            <p:sp>
              <p:nvSpPr>
                <p:cNvPr id="3591" name="Google Shape;3591;p4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4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3" name="Google Shape;3593;p43"/>
              <p:cNvGrpSpPr/>
              <p:nvPr/>
            </p:nvGrpSpPr>
            <p:grpSpPr>
              <a:xfrm>
                <a:off x="5177699" y="3492117"/>
                <a:ext cx="37776" cy="32357"/>
                <a:chOff x="5177699" y="3492117"/>
                <a:chExt cx="37776" cy="32357"/>
              </a:xfrm>
            </p:grpSpPr>
            <p:sp>
              <p:nvSpPr>
                <p:cNvPr id="3594" name="Google Shape;3594;p4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4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6" name="Google Shape;3596;p43"/>
              <p:cNvGrpSpPr/>
              <p:nvPr/>
            </p:nvGrpSpPr>
            <p:grpSpPr>
              <a:xfrm>
                <a:off x="5349431" y="3622346"/>
                <a:ext cx="37870" cy="32380"/>
                <a:chOff x="5349431" y="3622346"/>
                <a:chExt cx="37870" cy="32380"/>
              </a:xfrm>
            </p:grpSpPr>
            <p:sp>
              <p:nvSpPr>
                <p:cNvPr id="3597" name="Google Shape;3597;p4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4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9" name="Google Shape;3599;p43"/>
              <p:cNvGrpSpPr/>
              <p:nvPr/>
            </p:nvGrpSpPr>
            <p:grpSpPr>
              <a:xfrm>
                <a:off x="5068855" y="3563980"/>
                <a:ext cx="53954" cy="46223"/>
                <a:chOff x="5068855" y="3563980"/>
                <a:chExt cx="53954" cy="46223"/>
              </a:xfrm>
            </p:grpSpPr>
            <p:sp>
              <p:nvSpPr>
                <p:cNvPr id="3600" name="Google Shape;3600;p4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4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2" name="Google Shape;3602;p43"/>
              <p:cNvGrpSpPr/>
              <p:nvPr/>
            </p:nvGrpSpPr>
            <p:grpSpPr>
              <a:xfrm>
                <a:off x="5037654" y="3392507"/>
                <a:ext cx="37870" cy="32451"/>
                <a:chOff x="5037654" y="3392507"/>
                <a:chExt cx="37870" cy="32451"/>
              </a:xfrm>
            </p:grpSpPr>
            <p:sp>
              <p:nvSpPr>
                <p:cNvPr id="3603" name="Google Shape;3603;p4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4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5" name="Google Shape;3605;p43"/>
              <p:cNvGrpSpPr/>
              <p:nvPr/>
            </p:nvGrpSpPr>
            <p:grpSpPr>
              <a:xfrm>
                <a:off x="5456560" y="3368629"/>
                <a:ext cx="37870" cy="32451"/>
                <a:chOff x="5456560" y="3368629"/>
                <a:chExt cx="37870" cy="32451"/>
              </a:xfrm>
            </p:grpSpPr>
            <p:sp>
              <p:nvSpPr>
                <p:cNvPr id="3606" name="Google Shape;3606;p4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4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8" name="Google Shape;3608;p43"/>
              <p:cNvGrpSpPr/>
              <p:nvPr/>
            </p:nvGrpSpPr>
            <p:grpSpPr>
              <a:xfrm>
                <a:off x="4755749" y="3501516"/>
                <a:ext cx="46246" cy="39608"/>
                <a:chOff x="4755749" y="3501516"/>
                <a:chExt cx="46246" cy="39608"/>
              </a:xfrm>
            </p:grpSpPr>
            <p:sp>
              <p:nvSpPr>
                <p:cNvPr id="3609" name="Google Shape;3609;p4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4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1" name="Google Shape;3611;p43"/>
              <p:cNvGrpSpPr/>
              <p:nvPr/>
            </p:nvGrpSpPr>
            <p:grpSpPr>
              <a:xfrm>
                <a:off x="4681346" y="3485582"/>
                <a:ext cx="37783" cy="32427"/>
                <a:chOff x="4681346" y="3485582"/>
                <a:chExt cx="37783" cy="32427"/>
              </a:xfrm>
            </p:grpSpPr>
            <p:sp>
              <p:nvSpPr>
                <p:cNvPr id="3612" name="Google Shape;3612;p4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4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4" name="Google Shape;3614;p43"/>
              <p:cNvGrpSpPr/>
              <p:nvPr/>
            </p:nvGrpSpPr>
            <p:grpSpPr>
              <a:xfrm>
                <a:off x="4767067" y="3291088"/>
                <a:ext cx="37878" cy="32451"/>
                <a:chOff x="4767067" y="3291088"/>
                <a:chExt cx="37878" cy="32451"/>
              </a:xfrm>
            </p:grpSpPr>
            <p:sp>
              <p:nvSpPr>
                <p:cNvPr id="3615" name="Google Shape;3615;p4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4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7" name="Google Shape;3617;p43"/>
              <p:cNvGrpSpPr/>
              <p:nvPr/>
            </p:nvGrpSpPr>
            <p:grpSpPr>
              <a:xfrm>
                <a:off x="4687819" y="3405539"/>
                <a:ext cx="37776" cy="32451"/>
                <a:chOff x="4687819" y="3405539"/>
                <a:chExt cx="37776" cy="32451"/>
              </a:xfrm>
            </p:grpSpPr>
            <p:sp>
              <p:nvSpPr>
                <p:cNvPr id="3618" name="Google Shape;3618;p4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4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0" name="Google Shape;3620;p43"/>
              <p:cNvGrpSpPr/>
              <p:nvPr/>
            </p:nvGrpSpPr>
            <p:grpSpPr>
              <a:xfrm>
                <a:off x="4923101" y="3444809"/>
                <a:ext cx="52813" cy="45318"/>
                <a:chOff x="4923101" y="3444809"/>
                <a:chExt cx="52813" cy="45318"/>
              </a:xfrm>
            </p:grpSpPr>
            <p:sp>
              <p:nvSpPr>
                <p:cNvPr id="3621" name="Google Shape;3621;p4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4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3" name="Google Shape;3623;p43"/>
              <p:cNvGrpSpPr/>
              <p:nvPr/>
            </p:nvGrpSpPr>
            <p:grpSpPr>
              <a:xfrm>
                <a:off x="4846040" y="3654750"/>
                <a:ext cx="31405" cy="26993"/>
                <a:chOff x="4846040" y="3654750"/>
                <a:chExt cx="31405" cy="26993"/>
              </a:xfrm>
            </p:grpSpPr>
            <p:sp>
              <p:nvSpPr>
                <p:cNvPr id="3624" name="Google Shape;3624;p4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4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6" name="Google Shape;3626;p43"/>
              <p:cNvGrpSpPr/>
              <p:nvPr/>
            </p:nvGrpSpPr>
            <p:grpSpPr>
              <a:xfrm>
                <a:off x="4925673" y="3691700"/>
                <a:ext cx="40253" cy="34472"/>
                <a:chOff x="4925673" y="3691700"/>
                <a:chExt cx="40253" cy="34472"/>
              </a:xfrm>
            </p:grpSpPr>
            <p:sp>
              <p:nvSpPr>
                <p:cNvPr id="3627" name="Google Shape;3627;p4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4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9" name="Google Shape;3629;p43"/>
              <p:cNvGrpSpPr/>
              <p:nvPr/>
            </p:nvGrpSpPr>
            <p:grpSpPr>
              <a:xfrm>
                <a:off x="4894653" y="3740848"/>
                <a:ext cx="31405" cy="26906"/>
                <a:chOff x="4894653" y="3740848"/>
                <a:chExt cx="31405" cy="26906"/>
              </a:xfrm>
            </p:grpSpPr>
            <p:sp>
              <p:nvSpPr>
                <p:cNvPr id="3630" name="Google Shape;3630;p4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4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2" name="Google Shape;3632;p43"/>
              <p:cNvGrpSpPr/>
              <p:nvPr/>
            </p:nvGrpSpPr>
            <p:grpSpPr>
              <a:xfrm>
                <a:off x="4962300" y="3696348"/>
                <a:ext cx="38255" cy="32773"/>
                <a:chOff x="4962300" y="3696348"/>
                <a:chExt cx="38255" cy="32773"/>
              </a:xfrm>
            </p:grpSpPr>
            <p:sp>
              <p:nvSpPr>
                <p:cNvPr id="3633" name="Google Shape;3633;p4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4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5" name="Google Shape;3635;p43"/>
              <p:cNvGrpSpPr/>
              <p:nvPr/>
            </p:nvGrpSpPr>
            <p:grpSpPr>
              <a:xfrm>
                <a:off x="4980185" y="3743349"/>
                <a:ext cx="31499" cy="26969"/>
                <a:chOff x="4980185" y="3743349"/>
                <a:chExt cx="31499" cy="26969"/>
              </a:xfrm>
            </p:grpSpPr>
            <p:sp>
              <p:nvSpPr>
                <p:cNvPr id="3636" name="Google Shape;3636;p4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4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8" name="Google Shape;3638;p43"/>
              <p:cNvGrpSpPr/>
              <p:nvPr/>
            </p:nvGrpSpPr>
            <p:grpSpPr>
              <a:xfrm>
                <a:off x="5013768" y="3734312"/>
                <a:ext cx="31499" cy="26969"/>
                <a:chOff x="5013768" y="3734312"/>
                <a:chExt cx="31499" cy="26969"/>
              </a:xfrm>
            </p:grpSpPr>
            <p:sp>
              <p:nvSpPr>
                <p:cNvPr id="3639" name="Google Shape;3639;p4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4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41" name="Google Shape;3641;p43"/>
              <p:cNvGrpSpPr/>
              <p:nvPr/>
            </p:nvGrpSpPr>
            <p:grpSpPr>
              <a:xfrm>
                <a:off x="5036703" y="3764545"/>
                <a:ext cx="31499" cy="26898"/>
                <a:chOff x="5036703" y="3764545"/>
                <a:chExt cx="31499" cy="26898"/>
              </a:xfrm>
            </p:grpSpPr>
            <p:sp>
              <p:nvSpPr>
                <p:cNvPr id="3642" name="Google Shape;3642;p4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4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44" name="Google Shape;3644;p43"/>
              <p:cNvGrpSpPr/>
              <p:nvPr/>
            </p:nvGrpSpPr>
            <p:grpSpPr>
              <a:xfrm>
                <a:off x="4953546" y="3768352"/>
                <a:ext cx="31405" cy="26898"/>
                <a:chOff x="4953546" y="3768352"/>
                <a:chExt cx="31405" cy="26898"/>
              </a:xfrm>
            </p:grpSpPr>
            <p:sp>
              <p:nvSpPr>
                <p:cNvPr id="3645" name="Google Shape;3645;p4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4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47" name="Google Shape;3647;p43"/>
              <p:cNvGrpSpPr/>
              <p:nvPr/>
            </p:nvGrpSpPr>
            <p:grpSpPr>
              <a:xfrm>
                <a:off x="4964770" y="3814016"/>
                <a:ext cx="31499" cy="26993"/>
                <a:chOff x="4964770" y="3814016"/>
                <a:chExt cx="31499" cy="26993"/>
              </a:xfrm>
            </p:grpSpPr>
            <p:sp>
              <p:nvSpPr>
                <p:cNvPr id="3648" name="Google Shape;3648;p4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4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0" name="Google Shape;3650;p43"/>
              <p:cNvGrpSpPr/>
              <p:nvPr/>
            </p:nvGrpSpPr>
            <p:grpSpPr>
              <a:xfrm>
                <a:off x="4923290" y="3800504"/>
                <a:ext cx="31468" cy="26898"/>
                <a:chOff x="4923290" y="3800504"/>
                <a:chExt cx="31468" cy="26898"/>
              </a:xfrm>
            </p:grpSpPr>
            <p:sp>
              <p:nvSpPr>
                <p:cNvPr id="3651" name="Google Shape;3651;p4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4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3" name="Google Shape;3653;p43"/>
              <p:cNvGrpSpPr/>
              <p:nvPr/>
            </p:nvGrpSpPr>
            <p:grpSpPr>
              <a:xfrm>
                <a:off x="5108534" y="3650943"/>
                <a:ext cx="31405" cy="26993"/>
                <a:chOff x="5108534" y="3650943"/>
                <a:chExt cx="31405" cy="26993"/>
              </a:xfrm>
            </p:grpSpPr>
            <p:sp>
              <p:nvSpPr>
                <p:cNvPr id="3654" name="Google Shape;3654;p4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4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6" name="Google Shape;3656;p43"/>
              <p:cNvGrpSpPr/>
              <p:nvPr/>
            </p:nvGrpSpPr>
            <p:grpSpPr>
              <a:xfrm>
                <a:off x="5119380" y="3760739"/>
                <a:ext cx="31499" cy="26993"/>
                <a:chOff x="5119380" y="3760739"/>
                <a:chExt cx="31499" cy="26993"/>
              </a:xfrm>
            </p:grpSpPr>
            <p:sp>
              <p:nvSpPr>
                <p:cNvPr id="3657" name="Google Shape;3657;p4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4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9" name="Google Shape;3659;p43"/>
              <p:cNvGrpSpPr/>
              <p:nvPr/>
            </p:nvGrpSpPr>
            <p:grpSpPr>
              <a:xfrm>
                <a:off x="5119380" y="3788235"/>
                <a:ext cx="31499" cy="26993"/>
                <a:chOff x="5119380" y="3788235"/>
                <a:chExt cx="31499" cy="26993"/>
              </a:xfrm>
            </p:grpSpPr>
            <p:sp>
              <p:nvSpPr>
                <p:cNvPr id="3660" name="Google Shape;3660;p4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4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2" name="Google Shape;3662;p43"/>
              <p:cNvGrpSpPr/>
              <p:nvPr/>
            </p:nvGrpSpPr>
            <p:grpSpPr>
              <a:xfrm>
                <a:off x="5158005" y="3875284"/>
                <a:ext cx="31405" cy="27001"/>
                <a:chOff x="5158005" y="3875284"/>
                <a:chExt cx="31405" cy="27001"/>
              </a:xfrm>
            </p:grpSpPr>
            <p:sp>
              <p:nvSpPr>
                <p:cNvPr id="3663" name="Google Shape;3663;p4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4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5" name="Google Shape;3665;p43"/>
              <p:cNvGrpSpPr/>
              <p:nvPr/>
            </p:nvGrpSpPr>
            <p:grpSpPr>
              <a:xfrm>
                <a:off x="5233163" y="3764545"/>
                <a:ext cx="31499" cy="26898"/>
                <a:chOff x="5233163" y="3764545"/>
                <a:chExt cx="31499" cy="26898"/>
              </a:xfrm>
            </p:grpSpPr>
            <p:sp>
              <p:nvSpPr>
                <p:cNvPr id="3666" name="Google Shape;3666;p4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4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8" name="Google Shape;3668;p43"/>
              <p:cNvGrpSpPr/>
              <p:nvPr/>
            </p:nvGrpSpPr>
            <p:grpSpPr>
              <a:xfrm>
                <a:off x="5276168" y="3805545"/>
                <a:ext cx="31499" cy="26906"/>
                <a:chOff x="5276168" y="3805545"/>
                <a:chExt cx="31499" cy="26906"/>
              </a:xfrm>
            </p:grpSpPr>
            <p:sp>
              <p:nvSpPr>
                <p:cNvPr id="3669" name="Google Shape;3669;p4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4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1" name="Google Shape;3671;p43"/>
              <p:cNvGrpSpPr/>
              <p:nvPr/>
            </p:nvGrpSpPr>
            <p:grpSpPr>
              <a:xfrm>
                <a:off x="5294053" y="3851933"/>
                <a:ext cx="31405" cy="26945"/>
                <a:chOff x="5294053" y="3851933"/>
                <a:chExt cx="31405" cy="26945"/>
              </a:xfrm>
            </p:grpSpPr>
            <p:sp>
              <p:nvSpPr>
                <p:cNvPr id="3672" name="Google Shape;3672;p4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4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4" name="Google Shape;3674;p43"/>
              <p:cNvGrpSpPr/>
              <p:nvPr/>
            </p:nvGrpSpPr>
            <p:grpSpPr>
              <a:xfrm>
                <a:off x="5341723" y="3851902"/>
                <a:ext cx="31405" cy="26977"/>
                <a:chOff x="5341723" y="3851902"/>
                <a:chExt cx="31405" cy="26977"/>
              </a:xfrm>
            </p:grpSpPr>
            <p:sp>
              <p:nvSpPr>
                <p:cNvPr id="3675" name="Google Shape;3675;p4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4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7" name="Google Shape;3677;p43"/>
              <p:cNvGrpSpPr/>
              <p:nvPr/>
            </p:nvGrpSpPr>
            <p:grpSpPr>
              <a:xfrm>
                <a:off x="5054871" y="3507855"/>
                <a:ext cx="31405" cy="26993"/>
                <a:chOff x="5054871" y="3507855"/>
                <a:chExt cx="31405" cy="26993"/>
              </a:xfrm>
            </p:grpSpPr>
            <p:sp>
              <p:nvSpPr>
                <p:cNvPr id="3678" name="Google Shape;3678;p4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4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80" name="Google Shape;3680;p43"/>
              <p:cNvGrpSpPr/>
              <p:nvPr/>
            </p:nvGrpSpPr>
            <p:grpSpPr>
              <a:xfrm>
                <a:off x="4876579" y="3675325"/>
                <a:ext cx="31405" cy="26969"/>
                <a:chOff x="4876579" y="3675325"/>
                <a:chExt cx="31405" cy="26969"/>
              </a:xfrm>
            </p:grpSpPr>
            <p:sp>
              <p:nvSpPr>
                <p:cNvPr id="3681" name="Google Shape;3681;p4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4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83" name="Google Shape;3683;p43"/>
              <p:cNvGrpSpPr/>
              <p:nvPr/>
            </p:nvGrpSpPr>
            <p:grpSpPr>
              <a:xfrm>
                <a:off x="4842233" y="3688333"/>
                <a:ext cx="31405" cy="26993"/>
                <a:chOff x="4842233" y="3688333"/>
                <a:chExt cx="31405" cy="26993"/>
              </a:xfrm>
            </p:grpSpPr>
            <p:sp>
              <p:nvSpPr>
                <p:cNvPr id="3684" name="Google Shape;3684;p4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4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86" name="Google Shape;3686;p43"/>
              <p:cNvGrpSpPr/>
              <p:nvPr/>
            </p:nvGrpSpPr>
            <p:grpSpPr>
              <a:xfrm>
                <a:off x="5187876" y="3608032"/>
                <a:ext cx="31405" cy="27001"/>
                <a:chOff x="5187876" y="3608032"/>
                <a:chExt cx="31405" cy="27001"/>
              </a:xfrm>
            </p:grpSpPr>
            <p:sp>
              <p:nvSpPr>
                <p:cNvPr id="3687" name="Google Shape;3687;p4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4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9" name="Google Shape;3689;p4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4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1" name="Google Shape;3691;p43"/>
              <p:cNvGrpSpPr/>
              <p:nvPr/>
            </p:nvGrpSpPr>
            <p:grpSpPr>
              <a:xfrm>
                <a:off x="5269224" y="3304167"/>
                <a:ext cx="40253" cy="34402"/>
                <a:chOff x="5269224" y="3304167"/>
                <a:chExt cx="40253" cy="34402"/>
              </a:xfrm>
            </p:grpSpPr>
            <p:sp>
              <p:nvSpPr>
                <p:cNvPr id="3692" name="Google Shape;3692;p4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4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94" name="Google Shape;3694;p43"/>
              <p:cNvGrpSpPr/>
              <p:nvPr/>
            </p:nvGrpSpPr>
            <p:grpSpPr>
              <a:xfrm>
                <a:off x="5327354" y="3476615"/>
                <a:ext cx="49864" cy="42723"/>
                <a:chOff x="5327354" y="3476615"/>
                <a:chExt cx="49864" cy="42723"/>
              </a:xfrm>
            </p:grpSpPr>
            <p:sp>
              <p:nvSpPr>
                <p:cNvPr id="3695" name="Google Shape;3695;p4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4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97" name="Google Shape;3697;p4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4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9" name="Google Shape;3699;p43"/>
              <p:cNvGrpSpPr/>
              <p:nvPr/>
            </p:nvGrpSpPr>
            <p:grpSpPr>
              <a:xfrm>
                <a:off x="5341723" y="3775957"/>
                <a:ext cx="31405" cy="26898"/>
                <a:chOff x="5341723" y="3775957"/>
                <a:chExt cx="31405" cy="26898"/>
              </a:xfrm>
            </p:grpSpPr>
            <p:sp>
              <p:nvSpPr>
                <p:cNvPr id="3700" name="Google Shape;3700;p4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4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2" name="Google Shape;3702;p43"/>
              <p:cNvGrpSpPr/>
              <p:nvPr/>
            </p:nvGrpSpPr>
            <p:grpSpPr>
              <a:xfrm>
                <a:off x="5439053" y="3699274"/>
                <a:ext cx="31405" cy="26898"/>
                <a:chOff x="5439053" y="3699274"/>
                <a:chExt cx="31405" cy="26898"/>
              </a:xfrm>
            </p:grpSpPr>
            <p:sp>
              <p:nvSpPr>
                <p:cNvPr id="3703" name="Google Shape;3703;p4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4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5" name="Google Shape;3705;p43"/>
              <p:cNvGrpSpPr/>
              <p:nvPr/>
            </p:nvGrpSpPr>
            <p:grpSpPr>
              <a:xfrm>
                <a:off x="5412414" y="3622307"/>
                <a:ext cx="31499" cy="26993"/>
                <a:chOff x="5412414" y="3622307"/>
                <a:chExt cx="31499" cy="26993"/>
              </a:xfrm>
            </p:grpSpPr>
            <p:sp>
              <p:nvSpPr>
                <p:cNvPr id="3706" name="Google Shape;3706;p4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4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8" name="Google Shape;3708;p43"/>
              <p:cNvGrpSpPr/>
              <p:nvPr/>
            </p:nvGrpSpPr>
            <p:grpSpPr>
              <a:xfrm>
                <a:off x="5476254" y="3473949"/>
                <a:ext cx="26835" cy="26930"/>
                <a:chOff x="5476254" y="3473949"/>
                <a:chExt cx="26835" cy="26930"/>
              </a:xfrm>
            </p:grpSpPr>
            <p:sp>
              <p:nvSpPr>
                <p:cNvPr id="3709" name="Google Shape;3709;p4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4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1" name="Google Shape;3711;p43"/>
              <p:cNvGrpSpPr/>
              <p:nvPr/>
            </p:nvGrpSpPr>
            <p:grpSpPr>
              <a:xfrm>
                <a:off x="5564547" y="3481594"/>
                <a:ext cx="31397" cy="26898"/>
                <a:chOff x="5564547" y="3481594"/>
                <a:chExt cx="31397" cy="26898"/>
              </a:xfrm>
            </p:grpSpPr>
            <p:sp>
              <p:nvSpPr>
                <p:cNvPr id="3712" name="Google Shape;3712;p4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4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4" name="Google Shape;3714;p43"/>
              <p:cNvGrpSpPr/>
              <p:nvPr/>
            </p:nvGrpSpPr>
            <p:grpSpPr>
              <a:xfrm>
                <a:off x="5534101" y="3470174"/>
                <a:ext cx="31397" cy="26906"/>
                <a:chOff x="5534101" y="3470174"/>
                <a:chExt cx="31397" cy="26906"/>
              </a:xfrm>
            </p:grpSpPr>
            <p:sp>
              <p:nvSpPr>
                <p:cNvPr id="3715" name="Google Shape;3715;p4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4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7" name="Google Shape;3717;p43"/>
              <p:cNvGrpSpPr/>
              <p:nvPr/>
            </p:nvGrpSpPr>
            <p:grpSpPr>
              <a:xfrm>
                <a:off x="5610879" y="3314486"/>
                <a:ext cx="31499" cy="26938"/>
                <a:chOff x="5610879" y="3314486"/>
                <a:chExt cx="31499" cy="26938"/>
              </a:xfrm>
            </p:grpSpPr>
            <p:sp>
              <p:nvSpPr>
                <p:cNvPr id="3718" name="Google Shape;3718;p4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4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0" name="Google Shape;3720;p43"/>
              <p:cNvGrpSpPr/>
              <p:nvPr/>
            </p:nvGrpSpPr>
            <p:grpSpPr>
              <a:xfrm>
                <a:off x="4834525" y="3501382"/>
                <a:ext cx="31499" cy="26898"/>
                <a:chOff x="4834525" y="3501382"/>
                <a:chExt cx="31499" cy="26898"/>
              </a:xfrm>
            </p:grpSpPr>
            <p:sp>
              <p:nvSpPr>
                <p:cNvPr id="3721" name="Google Shape;3721;p4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4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3" name="Google Shape;3723;p43"/>
              <p:cNvGrpSpPr/>
              <p:nvPr/>
            </p:nvGrpSpPr>
            <p:grpSpPr>
              <a:xfrm>
                <a:off x="4898460" y="3580158"/>
                <a:ext cx="31405" cy="26898"/>
                <a:chOff x="4898460" y="3580158"/>
                <a:chExt cx="31405" cy="26898"/>
              </a:xfrm>
            </p:grpSpPr>
            <p:sp>
              <p:nvSpPr>
                <p:cNvPr id="3724" name="Google Shape;3724;p4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4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6" name="Google Shape;3726;p43"/>
              <p:cNvGrpSpPr/>
              <p:nvPr/>
            </p:nvGrpSpPr>
            <p:grpSpPr>
              <a:xfrm>
                <a:off x="4882667" y="3608032"/>
                <a:ext cx="31499" cy="27001"/>
                <a:chOff x="4882667" y="3608032"/>
                <a:chExt cx="31499" cy="27001"/>
              </a:xfrm>
            </p:grpSpPr>
            <p:sp>
              <p:nvSpPr>
                <p:cNvPr id="3727" name="Google Shape;3727;p4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4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9" name="Google Shape;3729;p43"/>
              <p:cNvGrpSpPr/>
              <p:nvPr/>
            </p:nvGrpSpPr>
            <p:grpSpPr>
              <a:xfrm>
                <a:off x="4843373" y="3631407"/>
                <a:ext cx="16273" cy="16186"/>
                <a:chOff x="4843373" y="3631407"/>
                <a:chExt cx="16273" cy="16186"/>
              </a:xfrm>
            </p:grpSpPr>
            <p:sp>
              <p:nvSpPr>
                <p:cNvPr id="3730" name="Google Shape;3730;p4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4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2" name="Google Shape;3732;p43"/>
              <p:cNvGrpSpPr/>
              <p:nvPr/>
            </p:nvGrpSpPr>
            <p:grpSpPr>
              <a:xfrm>
                <a:off x="4727773" y="3591578"/>
                <a:ext cx="31499" cy="26898"/>
                <a:chOff x="4727773" y="3591578"/>
                <a:chExt cx="31499" cy="26898"/>
              </a:xfrm>
            </p:grpSpPr>
            <p:sp>
              <p:nvSpPr>
                <p:cNvPr id="3733" name="Google Shape;3733;p4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4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35" name="Google Shape;3735;p4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4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37" name="Google Shape;3737;p43"/>
              <p:cNvGrpSpPr/>
              <p:nvPr/>
            </p:nvGrpSpPr>
            <p:grpSpPr>
              <a:xfrm>
                <a:off x="4609421" y="3577398"/>
                <a:ext cx="31499" cy="27001"/>
                <a:chOff x="4609421" y="3577398"/>
                <a:chExt cx="31499" cy="27001"/>
              </a:xfrm>
            </p:grpSpPr>
            <p:sp>
              <p:nvSpPr>
                <p:cNvPr id="3738" name="Google Shape;3738;p4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4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0" name="Google Shape;3740;p43"/>
              <p:cNvGrpSpPr/>
              <p:nvPr/>
            </p:nvGrpSpPr>
            <p:grpSpPr>
              <a:xfrm>
                <a:off x="4649289" y="3577398"/>
                <a:ext cx="31499" cy="27001"/>
                <a:chOff x="4649289" y="3577398"/>
                <a:chExt cx="31499" cy="27001"/>
              </a:xfrm>
            </p:grpSpPr>
            <p:sp>
              <p:nvSpPr>
                <p:cNvPr id="3741" name="Google Shape;3741;p4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4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3" name="Google Shape;3743;p43"/>
              <p:cNvGrpSpPr/>
              <p:nvPr/>
            </p:nvGrpSpPr>
            <p:grpSpPr>
              <a:xfrm>
                <a:off x="4605614" y="3639523"/>
                <a:ext cx="31499" cy="26906"/>
                <a:chOff x="4605614" y="3639523"/>
                <a:chExt cx="31499" cy="26906"/>
              </a:xfrm>
            </p:grpSpPr>
            <p:sp>
              <p:nvSpPr>
                <p:cNvPr id="3744" name="Google Shape;3744;p4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4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6" name="Google Shape;3746;p43"/>
              <p:cNvGrpSpPr/>
              <p:nvPr/>
            </p:nvGrpSpPr>
            <p:grpSpPr>
              <a:xfrm>
                <a:off x="4785149" y="3618846"/>
                <a:ext cx="26930" cy="26843"/>
                <a:chOff x="4785149" y="3618846"/>
                <a:chExt cx="26930" cy="26843"/>
              </a:xfrm>
            </p:grpSpPr>
            <p:sp>
              <p:nvSpPr>
                <p:cNvPr id="3747" name="Google Shape;3747;p4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4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9" name="Google Shape;3749;p43"/>
              <p:cNvGrpSpPr/>
              <p:nvPr/>
            </p:nvGrpSpPr>
            <p:grpSpPr>
              <a:xfrm>
                <a:off x="4810167" y="3601567"/>
                <a:ext cx="31405" cy="26898"/>
                <a:chOff x="4810167" y="3601567"/>
                <a:chExt cx="31405" cy="26898"/>
              </a:xfrm>
            </p:grpSpPr>
            <p:sp>
              <p:nvSpPr>
                <p:cNvPr id="3750" name="Google Shape;3750;p4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4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2" name="Google Shape;3752;p43"/>
              <p:cNvGrpSpPr/>
              <p:nvPr/>
            </p:nvGrpSpPr>
            <p:grpSpPr>
              <a:xfrm>
                <a:off x="4831002" y="3373230"/>
                <a:ext cx="31405" cy="26898"/>
                <a:chOff x="4831002" y="3373230"/>
                <a:chExt cx="31405" cy="26898"/>
              </a:xfrm>
            </p:grpSpPr>
            <p:sp>
              <p:nvSpPr>
                <p:cNvPr id="3753" name="Google Shape;3753;p4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4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5" name="Google Shape;3755;p43"/>
              <p:cNvGrpSpPr/>
              <p:nvPr/>
            </p:nvGrpSpPr>
            <p:grpSpPr>
              <a:xfrm>
                <a:off x="4719311" y="3355054"/>
                <a:ext cx="31499" cy="27001"/>
                <a:chOff x="4719311" y="3355054"/>
                <a:chExt cx="31499" cy="27001"/>
              </a:xfrm>
            </p:grpSpPr>
            <p:sp>
              <p:nvSpPr>
                <p:cNvPr id="3756" name="Google Shape;3756;p4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4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8" name="Google Shape;3758;p43"/>
              <p:cNvGrpSpPr/>
              <p:nvPr/>
            </p:nvGrpSpPr>
            <p:grpSpPr>
              <a:xfrm>
                <a:off x="4798755" y="3450260"/>
                <a:ext cx="26930" cy="26930"/>
                <a:chOff x="4798755" y="3450260"/>
                <a:chExt cx="26930" cy="26930"/>
              </a:xfrm>
            </p:grpSpPr>
            <p:sp>
              <p:nvSpPr>
                <p:cNvPr id="3759" name="Google Shape;3759;p4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4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1" name="Google Shape;3761;p43"/>
              <p:cNvGrpSpPr/>
              <p:nvPr/>
            </p:nvGrpSpPr>
            <p:grpSpPr>
              <a:xfrm>
                <a:off x="4645576" y="3467555"/>
                <a:ext cx="31405" cy="26953"/>
                <a:chOff x="4645576" y="3467555"/>
                <a:chExt cx="31405" cy="26953"/>
              </a:xfrm>
            </p:grpSpPr>
            <p:sp>
              <p:nvSpPr>
                <p:cNvPr id="3762" name="Google Shape;3762;p4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4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4" name="Google Shape;3764;p43"/>
              <p:cNvGrpSpPr/>
              <p:nvPr/>
            </p:nvGrpSpPr>
            <p:grpSpPr>
              <a:xfrm>
                <a:off x="4687631" y="3583965"/>
                <a:ext cx="31499" cy="26898"/>
                <a:chOff x="4687631" y="3583965"/>
                <a:chExt cx="31499" cy="26898"/>
              </a:xfrm>
            </p:grpSpPr>
            <p:sp>
              <p:nvSpPr>
                <p:cNvPr id="3765" name="Google Shape;3765;p4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4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7" name="Google Shape;3767;p43"/>
              <p:cNvGrpSpPr/>
              <p:nvPr/>
            </p:nvGrpSpPr>
            <p:grpSpPr>
              <a:xfrm>
                <a:off x="4719311" y="3471314"/>
                <a:ext cx="31499" cy="27001"/>
                <a:chOff x="4719311" y="3471314"/>
                <a:chExt cx="31499" cy="27001"/>
              </a:xfrm>
            </p:grpSpPr>
            <p:sp>
              <p:nvSpPr>
                <p:cNvPr id="3768" name="Google Shape;3768;p4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4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0" name="Google Shape;3770;p43"/>
              <p:cNvGrpSpPr/>
              <p:nvPr/>
            </p:nvGrpSpPr>
            <p:grpSpPr>
              <a:xfrm>
                <a:off x="4719311" y="3434404"/>
                <a:ext cx="31499" cy="26898"/>
                <a:chOff x="4719311" y="3434404"/>
                <a:chExt cx="31499" cy="26898"/>
              </a:xfrm>
            </p:grpSpPr>
            <p:sp>
              <p:nvSpPr>
                <p:cNvPr id="3771" name="Google Shape;3771;p4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4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3" name="Google Shape;3773;p43"/>
              <p:cNvGrpSpPr/>
              <p:nvPr/>
            </p:nvGrpSpPr>
            <p:grpSpPr>
              <a:xfrm>
                <a:off x="4768876" y="3401772"/>
                <a:ext cx="31499" cy="26898"/>
                <a:chOff x="4768876" y="3401772"/>
                <a:chExt cx="31499" cy="26898"/>
              </a:xfrm>
            </p:grpSpPr>
            <p:sp>
              <p:nvSpPr>
                <p:cNvPr id="3774" name="Google Shape;3774;p4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4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6" name="Google Shape;3776;p43"/>
              <p:cNvGrpSpPr/>
              <p:nvPr/>
            </p:nvGrpSpPr>
            <p:grpSpPr>
              <a:xfrm>
                <a:off x="4762214" y="3471377"/>
                <a:ext cx="26938" cy="26938"/>
                <a:chOff x="4762214" y="3471377"/>
                <a:chExt cx="26938" cy="26938"/>
              </a:xfrm>
            </p:grpSpPr>
            <p:sp>
              <p:nvSpPr>
                <p:cNvPr id="3777" name="Google Shape;3777;p4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4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9" name="Google Shape;3779;p43"/>
              <p:cNvGrpSpPr/>
              <p:nvPr/>
            </p:nvGrpSpPr>
            <p:grpSpPr>
              <a:xfrm>
                <a:off x="4790473" y="3344782"/>
                <a:ext cx="31405" cy="26898"/>
                <a:chOff x="4790473" y="3344782"/>
                <a:chExt cx="31405" cy="26898"/>
              </a:xfrm>
            </p:grpSpPr>
            <p:sp>
              <p:nvSpPr>
                <p:cNvPr id="3780" name="Google Shape;3780;p4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4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2" name="Google Shape;3782;p43"/>
              <p:cNvGrpSpPr/>
              <p:nvPr/>
            </p:nvGrpSpPr>
            <p:grpSpPr>
              <a:xfrm>
                <a:off x="4823774" y="3950733"/>
                <a:ext cx="37398" cy="32034"/>
                <a:chOff x="4823774" y="3950733"/>
                <a:chExt cx="37398" cy="32034"/>
              </a:xfrm>
            </p:grpSpPr>
            <p:sp>
              <p:nvSpPr>
                <p:cNvPr id="3783" name="Google Shape;3783;p4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4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5" name="Google Shape;3785;p43"/>
              <p:cNvGrpSpPr/>
              <p:nvPr/>
            </p:nvGrpSpPr>
            <p:grpSpPr>
              <a:xfrm>
                <a:off x="4823396" y="4110566"/>
                <a:ext cx="31405" cy="26906"/>
                <a:chOff x="4823396" y="4110566"/>
                <a:chExt cx="31405" cy="26906"/>
              </a:xfrm>
            </p:grpSpPr>
            <p:sp>
              <p:nvSpPr>
                <p:cNvPr id="3786" name="Google Shape;3786;p4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4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8" name="Google Shape;3788;p43"/>
              <p:cNvGrpSpPr/>
              <p:nvPr/>
            </p:nvGrpSpPr>
            <p:grpSpPr>
              <a:xfrm>
                <a:off x="4838332" y="3821150"/>
                <a:ext cx="31499" cy="26898"/>
                <a:chOff x="4838332" y="3821150"/>
                <a:chExt cx="31499" cy="26898"/>
              </a:xfrm>
            </p:grpSpPr>
            <p:sp>
              <p:nvSpPr>
                <p:cNvPr id="3789" name="Google Shape;3789;p4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4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1" name="Google Shape;3791;p43"/>
              <p:cNvGrpSpPr/>
              <p:nvPr/>
            </p:nvGrpSpPr>
            <p:grpSpPr>
              <a:xfrm>
                <a:off x="4661275" y="3815007"/>
                <a:ext cx="36824" cy="31523"/>
                <a:chOff x="4661275" y="3815007"/>
                <a:chExt cx="36824" cy="31523"/>
              </a:xfrm>
            </p:grpSpPr>
            <p:sp>
              <p:nvSpPr>
                <p:cNvPr id="3792" name="Google Shape;3792;p4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4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4" name="Google Shape;3794;p43"/>
              <p:cNvGrpSpPr/>
              <p:nvPr/>
            </p:nvGrpSpPr>
            <p:grpSpPr>
              <a:xfrm>
                <a:off x="4558998" y="3851037"/>
                <a:ext cx="33591" cy="28699"/>
                <a:chOff x="4558998" y="3851037"/>
                <a:chExt cx="33591" cy="28699"/>
              </a:xfrm>
            </p:grpSpPr>
            <p:sp>
              <p:nvSpPr>
                <p:cNvPr id="3795" name="Google Shape;3795;p4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4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7" name="Google Shape;3797;p43"/>
              <p:cNvGrpSpPr/>
              <p:nvPr/>
            </p:nvGrpSpPr>
            <p:grpSpPr>
              <a:xfrm>
                <a:off x="4696762" y="3638587"/>
                <a:ext cx="33591" cy="28794"/>
                <a:chOff x="4696762" y="3638587"/>
                <a:chExt cx="33591" cy="28794"/>
              </a:xfrm>
            </p:grpSpPr>
            <p:sp>
              <p:nvSpPr>
                <p:cNvPr id="3798" name="Google Shape;3798;p4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4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0" name="Google Shape;3800;p43"/>
              <p:cNvGrpSpPr/>
              <p:nvPr/>
            </p:nvGrpSpPr>
            <p:grpSpPr>
              <a:xfrm>
                <a:off x="4929479" y="3939140"/>
                <a:ext cx="33497" cy="28692"/>
                <a:chOff x="4929479" y="3939140"/>
                <a:chExt cx="33497" cy="28692"/>
              </a:xfrm>
            </p:grpSpPr>
            <p:sp>
              <p:nvSpPr>
                <p:cNvPr id="3801" name="Google Shape;3801;p4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4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3" name="Google Shape;3803;p43"/>
              <p:cNvGrpSpPr/>
              <p:nvPr/>
            </p:nvGrpSpPr>
            <p:grpSpPr>
              <a:xfrm>
                <a:off x="4907119" y="3986039"/>
                <a:ext cx="33497" cy="28699"/>
                <a:chOff x="4907119" y="3986039"/>
                <a:chExt cx="33497" cy="28699"/>
              </a:xfrm>
            </p:grpSpPr>
            <p:sp>
              <p:nvSpPr>
                <p:cNvPr id="3804" name="Google Shape;3804;p4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4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6" name="Google Shape;3806;p43"/>
              <p:cNvGrpSpPr/>
              <p:nvPr/>
            </p:nvGrpSpPr>
            <p:grpSpPr>
              <a:xfrm>
                <a:off x="4911783" y="4048102"/>
                <a:ext cx="33591" cy="28762"/>
                <a:chOff x="4911783" y="4048102"/>
                <a:chExt cx="33591" cy="28762"/>
              </a:xfrm>
            </p:grpSpPr>
            <p:sp>
              <p:nvSpPr>
                <p:cNvPr id="3807" name="Google Shape;3807;p4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4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09" name="Google Shape;3809;p4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4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1" name="Google Shape;3811;p43"/>
              <p:cNvGrpSpPr/>
              <p:nvPr/>
            </p:nvGrpSpPr>
            <p:grpSpPr>
              <a:xfrm>
                <a:off x="4762623" y="3837847"/>
                <a:ext cx="42416" cy="36273"/>
                <a:chOff x="4762623" y="3837847"/>
                <a:chExt cx="42416" cy="36273"/>
              </a:xfrm>
            </p:grpSpPr>
            <p:sp>
              <p:nvSpPr>
                <p:cNvPr id="3812" name="Google Shape;3812;p4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4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14" name="Google Shape;3814;p43"/>
              <p:cNvGrpSpPr/>
              <p:nvPr/>
            </p:nvGrpSpPr>
            <p:grpSpPr>
              <a:xfrm>
                <a:off x="4746044" y="4104966"/>
                <a:ext cx="33497" cy="28699"/>
                <a:chOff x="4746044" y="4104966"/>
                <a:chExt cx="33497" cy="28699"/>
              </a:xfrm>
            </p:grpSpPr>
            <p:sp>
              <p:nvSpPr>
                <p:cNvPr id="3815" name="Google Shape;3815;p4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4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17" name="Google Shape;3817;p43"/>
              <p:cNvGrpSpPr/>
              <p:nvPr/>
            </p:nvGrpSpPr>
            <p:grpSpPr>
              <a:xfrm>
                <a:off x="4859646" y="4162554"/>
                <a:ext cx="33591" cy="28762"/>
                <a:chOff x="4859646" y="4162554"/>
                <a:chExt cx="33591" cy="28762"/>
              </a:xfrm>
            </p:grpSpPr>
            <p:sp>
              <p:nvSpPr>
                <p:cNvPr id="3818" name="Google Shape;3818;p4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4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820" name="Google Shape;3820;p43"/>
            <p:cNvGrpSpPr/>
            <p:nvPr/>
          </p:nvGrpSpPr>
          <p:grpSpPr>
            <a:xfrm>
              <a:off x="3597785" y="3274438"/>
              <a:ext cx="855610" cy="1122099"/>
              <a:chOff x="3597785" y="3274438"/>
              <a:chExt cx="855610" cy="1122099"/>
            </a:xfrm>
          </p:grpSpPr>
          <p:grpSp>
            <p:nvGrpSpPr>
              <p:cNvPr id="3821" name="Google Shape;3821;p43"/>
              <p:cNvGrpSpPr/>
              <p:nvPr/>
            </p:nvGrpSpPr>
            <p:grpSpPr>
              <a:xfrm>
                <a:off x="3617857" y="3284717"/>
                <a:ext cx="826784" cy="1099165"/>
                <a:chOff x="3617857" y="3284717"/>
                <a:chExt cx="826784" cy="1099165"/>
              </a:xfrm>
            </p:grpSpPr>
            <p:sp>
              <p:nvSpPr>
                <p:cNvPr id="3822" name="Google Shape;3822;p4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4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43"/>
                <p:cNvSpPr/>
                <p:nvPr/>
              </p:nvSpPr>
              <p:spPr>
                <a:xfrm>
                  <a:off x="4230666" y="3943372"/>
                  <a:ext cx="15612" cy="77934"/>
                </a:xfrm>
                <a:custGeom>
                  <a:rect b="b" l="l" r="r" t="t"/>
                  <a:pathLst>
                    <a:path extrusionOk="0" fill="none" h="9909" w="1985">
                      <a:moveTo>
                        <a:pt x="1984" y="9908"/>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4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43"/>
                <p:cNvSpPr/>
                <p:nvPr/>
              </p:nvSpPr>
              <p:spPr>
                <a:xfrm>
                  <a:off x="4234473" y="3939573"/>
                  <a:ext cx="143953" cy="22171"/>
                </a:xfrm>
                <a:custGeom>
                  <a:rect b="b" l="l" r="r" t="t"/>
                  <a:pathLst>
                    <a:path extrusionOk="0" fill="none" h="2819" w="18303">
                      <a:moveTo>
                        <a:pt x="0" y="0"/>
                      </a:moveTo>
                      <a:lnTo>
                        <a:pt x="18303" y="281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43"/>
                <p:cNvSpPr/>
                <p:nvPr/>
              </p:nvSpPr>
              <p:spPr>
                <a:xfrm>
                  <a:off x="4300405" y="4023579"/>
                  <a:ext cx="24264" cy="112650"/>
                </a:xfrm>
                <a:custGeom>
                  <a:rect b="b" l="l" r="r" t="t"/>
                  <a:pathLst>
                    <a:path extrusionOk="0" fill="none" h="14323" w="3085">
                      <a:moveTo>
                        <a:pt x="0" y="14323"/>
                      </a:moveTo>
                      <a:lnTo>
                        <a:pt x="3085"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43"/>
                <p:cNvSpPr/>
                <p:nvPr/>
              </p:nvSpPr>
              <p:spPr>
                <a:xfrm>
                  <a:off x="4324661" y="4019772"/>
                  <a:ext cx="40544" cy="140154"/>
                </a:xfrm>
                <a:custGeom>
                  <a:rect b="b" l="l" r="r" t="t"/>
                  <a:pathLst>
                    <a:path extrusionOk="0" fill="none" h="17820" w="5155">
                      <a:moveTo>
                        <a:pt x="1" y="1"/>
                      </a:moveTo>
                      <a:lnTo>
                        <a:pt x="5154" y="1781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43"/>
                <p:cNvSpPr/>
                <p:nvPr/>
              </p:nvSpPr>
              <p:spPr>
                <a:xfrm>
                  <a:off x="4324661" y="4019772"/>
                  <a:ext cx="104282" cy="52522"/>
                </a:xfrm>
                <a:custGeom>
                  <a:rect b="b" l="l" r="r" t="t"/>
                  <a:pathLst>
                    <a:path extrusionOk="0" fill="none" h="6678" w="13259">
                      <a:moveTo>
                        <a:pt x="1" y="1"/>
                      </a:moveTo>
                      <a:lnTo>
                        <a:pt x="13259" y="667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43"/>
                <p:cNvSpPr/>
                <p:nvPr/>
              </p:nvSpPr>
              <p:spPr>
                <a:xfrm>
                  <a:off x="4328467" y="3989901"/>
                  <a:ext cx="113421" cy="29879"/>
                </a:xfrm>
                <a:custGeom>
                  <a:rect b="b" l="l" r="r" t="t"/>
                  <a:pathLst>
                    <a:path extrusionOk="0" fill="none" h="3799" w="14421">
                      <a:moveTo>
                        <a:pt x="14420" y="0"/>
                      </a:moveTo>
                      <a:lnTo>
                        <a:pt x="1" y="379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43"/>
                <p:cNvSpPr/>
                <p:nvPr/>
              </p:nvSpPr>
              <p:spPr>
                <a:xfrm>
                  <a:off x="4224193" y="4019772"/>
                  <a:ext cx="23886" cy="76975"/>
                </a:xfrm>
                <a:custGeom>
                  <a:rect b="b" l="l" r="r" t="t"/>
                  <a:pathLst>
                    <a:path extrusionOk="0" fill="none" h="9787" w="3037">
                      <a:moveTo>
                        <a:pt x="1" y="9787"/>
                      </a:moveTo>
                      <a:lnTo>
                        <a:pt x="3037"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43"/>
                <p:cNvSpPr/>
                <p:nvPr/>
              </p:nvSpPr>
              <p:spPr>
                <a:xfrm>
                  <a:off x="4248071" y="4019772"/>
                  <a:ext cx="52342" cy="116457"/>
                </a:xfrm>
                <a:custGeom>
                  <a:rect b="b" l="l" r="r" t="t"/>
                  <a:pathLst>
                    <a:path extrusionOk="0" fill="none" h="14807" w="6655">
                      <a:moveTo>
                        <a:pt x="1" y="1"/>
                      </a:moveTo>
                      <a:lnTo>
                        <a:pt x="6654" y="1480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43"/>
                <p:cNvSpPr/>
                <p:nvPr/>
              </p:nvSpPr>
              <p:spPr>
                <a:xfrm>
                  <a:off x="4300405" y="4138982"/>
                  <a:ext cx="6567" cy="119029"/>
                </a:xfrm>
                <a:custGeom>
                  <a:rect b="b" l="l" r="r" t="t"/>
                  <a:pathLst>
                    <a:path extrusionOk="0" fill="none" h="15134" w="835">
                      <a:moveTo>
                        <a:pt x="0" y="1"/>
                      </a:moveTo>
                      <a:lnTo>
                        <a:pt x="835" y="1513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43"/>
                <p:cNvSpPr/>
                <p:nvPr/>
              </p:nvSpPr>
              <p:spPr>
                <a:xfrm>
                  <a:off x="4219726" y="4200164"/>
                  <a:ext cx="85343" cy="60513"/>
                </a:xfrm>
                <a:custGeom>
                  <a:rect b="b" l="l" r="r" t="t"/>
                  <a:pathLst>
                    <a:path extrusionOk="0" fill="none" h="7694" w="10851">
                      <a:moveTo>
                        <a:pt x="0" y="0"/>
                      </a:moveTo>
                      <a:lnTo>
                        <a:pt x="10851" y="769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43"/>
                <p:cNvSpPr/>
                <p:nvPr/>
              </p:nvSpPr>
              <p:spPr>
                <a:xfrm>
                  <a:off x="4223430" y="4137275"/>
                  <a:ext cx="81930" cy="15132"/>
                </a:xfrm>
                <a:custGeom>
                  <a:rect b="b" l="l" r="r" t="t"/>
                  <a:pathLst>
                    <a:path extrusionOk="0" fill="none" h="1924" w="10417">
                      <a:moveTo>
                        <a:pt x="1" y="1923"/>
                      </a:moveTo>
                      <a:lnTo>
                        <a:pt x="10416"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43"/>
                <p:cNvSpPr/>
                <p:nvPr/>
              </p:nvSpPr>
              <p:spPr>
                <a:xfrm>
                  <a:off x="4303638" y="4138982"/>
                  <a:ext cx="59947" cy="23894"/>
                </a:xfrm>
                <a:custGeom>
                  <a:rect b="b" l="l" r="r" t="t"/>
                  <a:pathLst>
                    <a:path extrusionOk="0" fill="none" h="3038" w="7622">
                      <a:moveTo>
                        <a:pt x="7621" y="3037"/>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43"/>
                <p:cNvSpPr/>
                <p:nvPr/>
              </p:nvSpPr>
              <p:spPr>
                <a:xfrm>
                  <a:off x="4201644" y="4267237"/>
                  <a:ext cx="39970" cy="77164"/>
                </a:xfrm>
                <a:custGeom>
                  <a:rect b="b" l="l" r="r" t="t"/>
                  <a:pathLst>
                    <a:path extrusionOk="0" fill="none" h="9811" w="5082">
                      <a:moveTo>
                        <a:pt x="1" y="0"/>
                      </a:moveTo>
                      <a:lnTo>
                        <a:pt x="5081" y="981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43"/>
                <p:cNvSpPr/>
                <p:nvPr/>
              </p:nvSpPr>
              <p:spPr>
                <a:xfrm>
                  <a:off x="4203831" y="4258003"/>
                  <a:ext cx="103142" cy="9241"/>
                </a:xfrm>
                <a:custGeom>
                  <a:rect b="b" l="l" r="r" t="t"/>
                  <a:pathLst>
                    <a:path extrusionOk="0" fill="none" h="1175" w="13114">
                      <a:moveTo>
                        <a:pt x="1" y="1174"/>
                      </a:moveTo>
                      <a:lnTo>
                        <a:pt x="1311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43"/>
                <p:cNvSpPr/>
                <p:nvPr/>
              </p:nvSpPr>
              <p:spPr>
                <a:xfrm>
                  <a:off x="4179001" y="3943372"/>
                  <a:ext cx="51673" cy="104951"/>
                </a:xfrm>
                <a:custGeom>
                  <a:rect b="b" l="l" r="r" t="t"/>
                  <a:pathLst>
                    <a:path extrusionOk="0" fill="none" h="13344" w="6570">
                      <a:moveTo>
                        <a:pt x="1" y="13344"/>
                      </a:moveTo>
                      <a:lnTo>
                        <a:pt x="656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43"/>
                <p:cNvSpPr/>
                <p:nvPr/>
              </p:nvSpPr>
              <p:spPr>
                <a:xfrm>
                  <a:off x="4248071" y="4019772"/>
                  <a:ext cx="76597" cy="8"/>
                </a:xfrm>
                <a:custGeom>
                  <a:rect b="b" l="l" r="r" t="t"/>
                  <a:pathLst>
                    <a:path extrusionOk="0" fill="none" h="1" w="9739">
                      <a:moveTo>
                        <a:pt x="1" y="1"/>
                      </a:moveTo>
                      <a:lnTo>
                        <a:pt x="973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43"/>
                <p:cNvSpPr/>
                <p:nvPr/>
              </p:nvSpPr>
              <p:spPr>
                <a:xfrm>
                  <a:off x="4219529" y="4138982"/>
                  <a:ext cx="84116" cy="63282"/>
                </a:xfrm>
                <a:custGeom>
                  <a:rect b="b" l="l" r="r" t="t"/>
                  <a:pathLst>
                    <a:path extrusionOk="0" fill="none" h="8046" w="10695">
                      <a:moveTo>
                        <a:pt x="1" y="8045"/>
                      </a:moveTo>
                      <a:lnTo>
                        <a:pt x="1069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43"/>
                <p:cNvSpPr/>
                <p:nvPr/>
              </p:nvSpPr>
              <p:spPr>
                <a:xfrm>
                  <a:off x="3654964" y="3289853"/>
                  <a:ext cx="46820" cy="63848"/>
                </a:xfrm>
                <a:custGeom>
                  <a:rect b="b" l="l" r="r" t="t"/>
                  <a:pathLst>
                    <a:path extrusionOk="0" fill="none" h="8118" w="5953">
                      <a:moveTo>
                        <a:pt x="1" y="0"/>
                      </a:moveTo>
                      <a:lnTo>
                        <a:pt x="5952" y="811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43"/>
                <p:cNvSpPr/>
                <p:nvPr/>
              </p:nvSpPr>
              <p:spPr>
                <a:xfrm>
                  <a:off x="3619760" y="3353693"/>
                  <a:ext cx="85736" cy="36730"/>
                </a:xfrm>
                <a:custGeom>
                  <a:rect b="b" l="l" r="r" t="t"/>
                  <a:pathLst>
                    <a:path extrusionOk="0" fill="none" h="4670" w="10901">
                      <a:moveTo>
                        <a:pt x="1" y="4670"/>
                      </a:moveTo>
                      <a:lnTo>
                        <a:pt x="1090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43"/>
                <p:cNvSpPr/>
                <p:nvPr/>
              </p:nvSpPr>
              <p:spPr>
                <a:xfrm>
                  <a:off x="3703011" y="3354739"/>
                  <a:ext cx="70415" cy="79350"/>
                </a:xfrm>
                <a:custGeom>
                  <a:rect b="b" l="l" r="r" t="t"/>
                  <a:pathLst>
                    <a:path extrusionOk="0" fill="none" h="10089" w="8953">
                      <a:moveTo>
                        <a:pt x="1" y="0"/>
                      </a:moveTo>
                      <a:lnTo>
                        <a:pt x="8952" y="1008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43"/>
                <p:cNvSpPr/>
                <p:nvPr/>
              </p:nvSpPr>
              <p:spPr>
                <a:xfrm>
                  <a:off x="3779884" y="3366443"/>
                  <a:ext cx="34449" cy="67647"/>
                </a:xfrm>
                <a:custGeom>
                  <a:rect b="b" l="l" r="r" t="t"/>
                  <a:pathLst>
                    <a:path extrusionOk="0" fill="none" h="8601" w="4380">
                      <a:moveTo>
                        <a:pt x="1" y="8601"/>
                      </a:moveTo>
                      <a:lnTo>
                        <a:pt x="438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43"/>
                <p:cNvSpPr/>
                <p:nvPr/>
              </p:nvSpPr>
              <p:spPr>
                <a:xfrm>
                  <a:off x="3701776" y="3353693"/>
                  <a:ext cx="116363" cy="12757"/>
                </a:xfrm>
                <a:custGeom>
                  <a:rect b="b" l="l" r="r" t="t"/>
                  <a:pathLst>
                    <a:path extrusionOk="0" fill="none" h="1622" w="14795">
                      <a:moveTo>
                        <a:pt x="14795" y="1621"/>
                      </a:moveTo>
                      <a:lnTo>
                        <a:pt x="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43"/>
                <p:cNvSpPr/>
                <p:nvPr/>
              </p:nvSpPr>
              <p:spPr>
                <a:xfrm>
                  <a:off x="3701776" y="3313063"/>
                  <a:ext cx="227204" cy="40638"/>
                </a:xfrm>
                <a:custGeom>
                  <a:rect b="b" l="l" r="r" t="t"/>
                  <a:pathLst>
                    <a:path extrusionOk="0" fill="none" h="5167" w="28888">
                      <a:moveTo>
                        <a:pt x="28887" y="1"/>
                      </a:moveTo>
                      <a:lnTo>
                        <a:pt x="0" y="51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43"/>
                <p:cNvSpPr/>
                <p:nvPr/>
              </p:nvSpPr>
              <p:spPr>
                <a:xfrm>
                  <a:off x="3888633" y="3313063"/>
                  <a:ext cx="40347" cy="114467"/>
                </a:xfrm>
                <a:custGeom>
                  <a:rect b="b" l="l" r="r" t="t"/>
                  <a:pathLst>
                    <a:path extrusionOk="0" fill="none" h="14554" w="5130">
                      <a:moveTo>
                        <a:pt x="5129" y="1"/>
                      </a:moveTo>
                      <a:lnTo>
                        <a:pt x="0" y="1455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43"/>
                <p:cNvSpPr/>
                <p:nvPr/>
              </p:nvSpPr>
              <p:spPr>
                <a:xfrm>
                  <a:off x="3814325" y="3366443"/>
                  <a:ext cx="74316" cy="61087"/>
                </a:xfrm>
                <a:custGeom>
                  <a:rect b="b" l="l" r="r" t="t"/>
                  <a:pathLst>
                    <a:path extrusionOk="0" fill="none" h="7767" w="9449">
                      <a:moveTo>
                        <a:pt x="1" y="0"/>
                      </a:moveTo>
                      <a:lnTo>
                        <a:pt x="9448" y="77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43"/>
                <p:cNvSpPr/>
                <p:nvPr/>
              </p:nvSpPr>
              <p:spPr>
                <a:xfrm>
                  <a:off x="3838399" y="3427522"/>
                  <a:ext cx="50242" cy="67749"/>
                </a:xfrm>
                <a:custGeom>
                  <a:rect b="b" l="l" r="r" t="t"/>
                  <a:pathLst>
                    <a:path extrusionOk="0" fill="none" h="8614" w="6388">
                      <a:moveTo>
                        <a:pt x="0" y="8613"/>
                      </a:moveTo>
                      <a:lnTo>
                        <a:pt x="638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43"/>
                <p:cNvSpPr/>
                <p:nvPr/>
              </p:nvSpPr>
              <p:spPr>
                <a:xfrm>
                  <a:off x="3814325" y="3313063"/>
                  <a:ext cx="114656" cy="53388"/>
                </a:xfrm>
                <a:custGeom>
                  <a:rect b="b" l="l" r="r" t="t"/>
                  <a:pathLst>
                    <a:path extrusionOk="0" fill="none" h="6788" w="14578">
                      <a:moveTo>
                        <a:pt x="1" y="6787"/>
                      </a:moveTo>
                      <a:lnTo>
                        <a:pt x="14577"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43"/>
                <p:cNvSpPr/>
                <p:nvPr/>
              </p:nvSpPr>
              <p:spPr>
                <a:xfrm>
                  <a:off x="3888633" y="3427522"/>
                  <a:ext cx="55377" cy="76212"/>
                </a:xfrm>
                <a:custGeom>
                  <a:rect b="b" l="l" r="r" t="t"/>
                  <a:pathLst>
                    <a:path extrusionOk="0" fill="none" h="9690" w="7041">
                      <a:moveTo>
                        <a:pt x="0" y="0"/>
                      </a:moveTo>
                      <a:lnTo>
                        <a:pt x="7041" y="969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43"/>
                <p:cNvSpPr/>
                <p:nvPr/>
              </p:nvSpPr>
              <p:spPr>
                <a:xfrm>
                  <a:off x="3944003" y="3406208"/>
                  <a:ext cx="40631" cy="97526"/>
                </a:xfrm>
                <a:custGeom>
                  <a:rect b="b" l="l" r="r" t="t"/>
                  <a:pathLst>
                    <a:path extrusionOk="0" fill="none" h="12400" w="5166">
                      <a:moveTo>
                        <a:pt x="1" y="12400"/>
                      </a:moveTo>
                      <a:lnTo>
                        <a:pt x="516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43"/>
                <p:cNvSpPr/>
                <p:nvPr/>
              </p:nvSpPr>
              <p:spPr>
                <a:xfrm>
                  <a:off x="3984625" y="3357500"/>
                  <a:ext cx="55291" cy="48716"/>
                </a:xfrm>
                <a:custGeom>
                  <a:rect b="b" l="l" r="r" t="t"/>
                  <a:pathLst>
                    <a:path extrusionOk="0" fill="none" h="6194" w="7030">
                      <a:moveTo>
                        <a:pt x="1" y="6194"/>
                      </a:moveTo>
                      <a:lnTo>
                        <a:pt x="702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43"/>
                <p:cNvSpPr/>
                <p:nvPr/>
              </p:nvSpPr>
              <p:spPr>
                <a:xfrm>
                  <a:off x="3888633" y="3406208"/>
                  <a:ext cx="96000" cy="21322"/>
                </a:xfrm>
                <a:custGeom>
                  <a:rect b="b" l="l" r="r" t="t"/>
                  <a:pathLst>
                    <a:path extrusionOk="0" fill="none" h="2711" w="12206">
                      <a:moveTo>
                        <a:pt x="0" y="2710"/>
                      </a:moveTo>
                      <a:lnTo>
                        <a:pt x="1220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43"/>
                <p:cNvSpPr/>
                <p:nvPr/>
              </p:nvSpPr>
              <p:spPr>
                <a:xfrm>
                  <a:off x="3984625" y="3406208"/>
                  <a:ext cx="42251" cy="136348"/>
                </a:xfrm>
                <a:custGeom>
                  <a:rect b="b" l="l" r="r" t="t"/>
                  <a:pathLst>
                    <a:path extrusionOk="0" fill="none" h="17336" w="5372">
                      <a:moveTo>
                        <a:pt x="1" y="1"/>
                      </a:moveTo>
                      <a:lnTo>
                        <a:pt x="5372" y="1733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43"/>
                <p:cNvSpPr/>
                <p:nvPr/>
              </p:nvSpPr>
              <p:spPr>
                <a:xfrm>
                  <a:off x="4026868" y="3427522"/>
                  <a:ext cx="35597" cy="115033"/>
                </a:xfrm>
                <a:custGeom>
                  <a:rect b="b" l="l" r="r" t="t"/>
                  <a:pathLst>
                    <a:path extrusionOk="0" fill="none" h="14626" w="4526">
                      <a:moveTo>
                        <a:pt x="1" y="14625"/>
                      </a:moveTo>
                      <a:lnTo>
                        <a:pt x="4525"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43"/>
                <p:cNvSpPr/>
                <p:nvPr/>
              </p:nvSpPr>
              <p:spPr>
                <a:xfrm>
                  <a:off x="3876261" y="3542548"/>
                  <a:ext cx="150615" cy="52051"/>
                </a:xfrm>
                <a:custGeom>
                  <a:rect b="b" l="l" r="r" t="t"/>
                  <a:pathLst>
                    <a:path extrusionOk="0" fill="none" h="6618" w="19150">
                      <a:moveTo>
                        <a:pt x="1" y="6617"/>
                      </a:moveTo>
                      <a:lnTo>
                        <a:pt x="1915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43"/>
                <p:cNvSpPr/>
                <p:nvPr/>
              </p:nvSpPr>
              <p:spPr>
                <a:xfrm>
                  <a:off x="4006702" y="3542548"/>
                  <a:ext cx="20174" cy="99044"/>
                </a:xfrm>
                <a:custGeom>
                  <a:rect b="b" l="l" r="r" t="t"/>
                  <a:pathLst>
                    <a:path extrusionOk="0" fill="none" h="12593" w="2565">
                      <a:moveTo>
                        <a:pt x="2565" y="0"/>
                      </a:moveTo>
                      <a:lnTo>
                        <a:pt x="0" y="1259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43"/>
                <p:cNvSpPr/>
                <p:nvPr/>
              </p:nvSpPr>
              <p:spPr>
                <a:xfrm>
                  <a:off x="3912700" y="3641584"/>
                  <a:ext cx="97817" cy="41779"/>
                </a:xfrm>
                <a:custGeom>
                  <a:rect b="b" l="l" r="r" t="t"/>
                  <a:pathLst>
                    <a:path extrusionOk="0" fill="none" h="5312" w="12437">
                      <a:moveTo>
                        <a:pt x="1" y="5311"/>
                      </a:moveTo>
                      <a:lnTo>
                        <a:pt x="1243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43"/>
                <p:cNvSpPr/>
                <p:nvPr/>
              </p:nvSpPr>
              <p:spPr>
                <a:xfrm>
                  <a:off x="3875601" y="3503726"/>
                  <a:ext cx="68410" cy="89158"/>
                </a:xfrm>
                <a:custGeom>
                  <a:rect b="b" l="l" r="r" t="t"/>
                  <a:pathLst>
                    <a:path extrusionOk="0" fill="none" h="11336" w="8698">
                      <a:moveTo>
                        <a:pt x="8698" y="1"/>
                      </a:moveTo>
                      <a:lnTo>
                        <a:pt x="0" y="1133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43"/>
                <p:cNvSpPr/>
                <p:nvPr/>
              </p:nvSpPr>
              <p:spPr>
                <a:xfrm>
                  <a:off x="3944003" y="3503726"/>
                  <a:ext cx="89441" cy="36163"/>
                </a:xfrm>
                <a:custGeom>
                  <a:rect b="b" l="l" r="r" t="t"/>
                  <a:pathLst>
                    <a:path extrusionOk="0" fill="none" h="4598" w="11372">
                      <a:moveTo>
                        <a:pt x="1" y="1"/>
                      </a:moveTo>
                      <a:lnTo>
                        <a:pt x="11372" y="459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43"/>
                <p:cNvSpPr/>
                <p:nvPr/>
              </p:nvSpPr>
              <p:spPr>
                <a:xfrm>
                  <a:off x="4033436" y="3490599"/>
                  <a:ext cx="132824" cy="49290"/>
                </a:xfrm>
                <a:custGeom>
                  <a:rect b="b" l="l" r="r" t="t"/>
                  <a:pathLst>
                    <a:path extrusionOk="0" fill="none" h="6267" w="16888">
                      <a:moveTo>
                        <a:pt x="1" y="6267"/>
                      </a:moveTo>
                      <a:lnTo>
                        <a:pt x="16888"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43"/>
                <p:cNvSpPr/>
                <p:nvPr/>
              </p:nvSpPr>
              <p:spPr>
                <a:xfrm>
                  <a:off x="4166252" y="3490599"/>
                  <a:ext cx="73459" cy="95528"/>
                </a:xfrm>
                <a:custGeom>
                  <a:rect b="b" l="l" r="r" t="t"/>
                  <a:pathLst>
                    <a:path extrusionOk="0" fill="none" h="12146" w="9340">
                      <a:moveTo>
                        <a:pt x="1" y="0"/>
                      </a:moveTo>
                      <a:lnTo>
                        <a:pt x="9339" y="1214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43"/>
                <p:cNvSpPr/>
                <p:nvPr/>
              </p:nvSpPr>
              <p:spPr>
                <a:xfrm>
                  <a:off x="4027726" y="3539882"/>
                  <a:ext cx="211985" cy="39970"/>
                </a:xfrm>
                <a:custGeom>
                  <a:rect b="b" l="l" r="r" t="t"/>
                  <a:pathLst>
                    <a:path extrusionOk="0" fill="none" h="5082" w="26953">
                      <a:moveTo>
                        <a:pt x="26952" y="5081"/>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43"/>
                <p:cNvSpPr/>
                <p:nvPr/>
              </p:nvSpPr>
              <p:spPr>
                <a:xfrm>
                  <a:off x="4027726" y="3539882"/>
                  <a:ext cx="99720" cy="174878"/>
                </a:xfrm>
                <a:custGeom>
                  <a:rect b="b" l="l" r="r" t="t"/>
                  <a:pathLst>
                    <a:path extrusionOk="0" fill="none" h="22235" w="12679">
                      <a:moveTo>
                        <a:pt x="1" y="1"/>
                      </a:moveTo>
                      <a:lnTo>
                        <a:pt x="12678" y="2223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43"/>
                <p:cNvSpPr/>
                <p:nvPr/>
              </p:nvSpPr>
              <p:spPr>
                <a:xfrm>
                  <a:off x="4027726" y="3539882"/>
                  <a:ext cx="159754" cy="111707"/>
                </a:xfrm>
                <a:custGeom>
                  <a:rect b="b" l="l" r="r" t="t"/>
                  <a:pathLst>
                    <a:path extrusionOk="0" fill="none" h="14203" w="20312">
                      <a:moveTo>
                        <a:pt x="1" y="1"/>
                      </a:moveTo>
                      <a:lnTo>
                        <a:pt x="20311" y="1420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43"/>
                <p:cNvSpPr/>
                <p:nvPr/>
              </p:nvSpPr>
              <p:spPr>
                <a:xfrm>
                  <a:off x="4006702" y="3641584"/>
                  <a:ext cx="120743" cy="73176"/>
                </a:xfrm>
                <a:custGeom>
                  <a:rect b="b" l="l" r="r" t="t"/>
                  <a:pathLst>
                    <a:path extrusionOk="0" fill="none" h="9304" w="15352">
                      <a:moveTo>
                        <a:pt x="0" y="1"/>
                      </a:moveTo>
                      <a:lnTo>
                        <a:pt x="15351" y="930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43"/>
                <p:cNvSpPr/>
                <p:nvPr/>
              </p:nvSpPr>
              <p:spPr>
                <a:xfrm>
                  <a:off x="4006702" y="3641584"/>
                  <a:ext cx="39773" cy="140249"/>
                </a:xfrm>
                <a:custGeom>
                  <a:rect b="b" l="l" r="r" t="t"/>
                  <a:pathLst>
                    <a:path extrusionOk="0" fill="none" h="17832" w="5057">
                      <a:moveTo>
                        <a:pt x="5057" y="17832"/>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43"/>
                <p:cNvSpPr/>
                <p:nvPr/>
              </p:nvSpPr>
              <p:spPr>
                <a:xfrm>
                  <a:off x="3996423" y="3784585"/>
                  <a:ext cx="51862" cy="10280"/>
                </a:xfrm>
                <a:custGeom>
                  <a:rect b="b" l="l" r="r" t="t"/>
                  <a:pathLst>
                    <a:path extrusionOk="0" fill="none" h="1307" w="6594">
                      <a:moveTo>
                        <a:pt x="1" y="1307"/>
                      </a:moveTo>
                      <a:lnTo>
                        <a:pt x="659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43"/>
                <p:cNvSpPr/>
                <p:nvPr/>
              </p:nvSpPr>
              <p:spPr>
                <a:xfrm>
                  <a:off x="4048277" y="3784585"/>
                  <a:ext cx="47583" cy="68890"/>
                </a:xfrm>
                <a:custGeom>
                  <a:rect b="b" l="l" r="r" t="t"/>
                  <a:pathLst>
                    <a:path extrusionOk="0" fill="none" h="8759" w="6050">
                      <a:moveTo>
                        <a:pt x="1" y="0"/>
                      </a:moveTo>
                      <a:lnTo>
                        <a:pt x="6049" y="875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43"/>
                <p:cNvSpPr/>
                <p:nvPr/>
              </p:nvSpPr>
              <p:spPr>
                <a:xfrm>
                  <a:off x="4095947" y="3788392"/>
                  <a:ext cx="10280" cy="64894"/>
                </a:xfrm>
                <a:custGeom>
                  <a:rect b="b" l="l" r="r" t="t"/>
                  <a:pathLst>
                    <a:path extrusionOk="0" fill="none" h="8251" w="1307">
                      <a:moveTo>
                        <a:pt x="0" y="8250"/>
                      </a:moveTo>
                      <a:lnTo>
                        <a:pt x="130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43"/>
                <p:cNvSpPr/>
                <p:nvPr/>
              </p:nvSpPr>
              <p:spPr>
                <a:xfrm>
                  <a:off x="4095852" y="3853467"/>
                  <a:ext cx="45672" cy="15895"/>
                </a:xfrm>
                <a:custGeom>
                  <a:rect b="b" l="l" r="r" t="t"/>
                  <a:pathLst>
                    <a:path extrusionOk="0" fill="none" h="2021" w="5807">
                      <a:moveTo>
                        <a:pt x="0" y="0"/>
                      </a:moveTo>
                      <a:lnTo>
                        <a:pt x="5807" y="20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43"/>
                <p:cNvSpPr/>
                <p:nvPr/>
              </p:nvSpPr>
              <p:spPr>
                <a:xfrm>
                  <a:off x="4138567" y="3868308"/>
                  <a:ext cx="16469" cy="101710"/>
                </a:xfrm>
                <a:custGeom>
                  <a:rect b="b" l="l" r="r" t="t"/>
                  <a:pathLst>
                    <a:path extrusionOk="0" fill="none" h="12932" w="2094">
                      <a:moveTo>
                        <a:pt x="1" y="1"/>
                      </a:moveTo>
                      <a:lnTo>
                        <a:pt x="2093" y="1293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43"/>
                <p:cNvSpPr/>
                <p:nvPr/>
              </p:nvSpPr>
              <p:spPr>
                <a:xfrm>
                  <a:off x="3875601" y="3592876"/>
                  <a:ext cx="131110" cy="48716"/>
                </a:xfrm>
                <a:custGeom>
                  <a:rect b="b" l="l" r="r" t="t"/>
                  <a:pathLst>
                    <a:path extrusionOk="0" fill="none" h="6194" w="16670">
                      <a:moveTo>
                        <a:pt x="0" y="0"/>
                      </a:moveTo>
                      <a:lnTo>
                        <a:pt x="16669" y="619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43"/>
                <p:cNvSpPr/>
                <p:nvPr/>
              </p:nvSpPr>
              <p:spPr>
                <a:xfrm>
                  <a:off x="4164828" y="3394410"/>
                  <a:ext cx="26458" cy="93153"/>
                </a:xfrm>
                <a:custGeom>
                  <a:rect b="b" l="l" r="r" t="t"/>
                  <a:pathLst>
                    <a:path extrusionOk="0" fill="none" h="11844" w="3364">
                      <a:moveTo>
                        <a:pt x="0" y="11843"/>
                      </a:moveTo>
                      <a:lnTo>
                        <a:pt x="3363"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43"/>
                <p:cNvSpPr/>
                <p:nvPr/>
              </p:nvSpPr>
              <p:spPr>
                <a:xfrm>
                  <a:off x="4191278" y="3394410"/>
                  <a:ext cx="86586" cy="52719"/>
                </a:xfrm>
                <a:custGeom>
                  <a:rect b="b" l="l" r="r" t="t"/>
                  <a:pathLst>
                    <a:path extrusionOk="0" fill="none" h="6703" w="11009">
                      <a:moveTo>
                        <a:pt x="0" y="1"/>
                      </a:moveTo>
                      <a:lnTo>
                        <a:pt x="11008" y="670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8" name="Google Shape;3878;p43"/>
              <p:cNvGrpSpPr/>
              <p:nvPr/>
            </p:nvGrpSpPr>
            <p:grpSpPr>
              <a:xfrm>
                <a:off x="4180904" y="4251758"/>
                <a:ext cx="37783" cy="32420"/>
                <a:chOff x="4180904" y="4251758"/>
                <a:chExt cx="37783" cy="32420"/>
              </a:xfrm>
            </p:grpSpPr>
            <p:sp>
              <p:nvSpPr>
                <p:cNvPr id="3879" name="Google Shape;3879;p4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4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1" name="Google Shape;3881;p43"/>
              <p:cNvGrpSpPr/>
              <p:nvPr/>
            </p:nvGrpSpPr>
            <p:grpSpPr>
              <a:xfrm>
                <a:off x="4201644" y="4081324"/>
                <a:ext cx="37783" cy="32364"/>
                <a:chOff x="4201644" y="4081324"/>
                <a:chExt cx="37783" cy="32364"/>
              </a:xfrm>
            </p:grpSpPr>
            <p:sp>
              <p:nvSpPr>
                <p:cNvPr id="3882" name="Google Shape;3882;p4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4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4" name="Google Shape;3884;p43"/>
              <p:cNvGrpSpPr/>
              <p:nvPr/>
            </p:nvGrpSpPr>
            <p:grpSpPr>
              <a:xfrm>
                <a:off x="4284416" y="3887428"/>
                <a:ext cx="37783" cy="32451"/>
                <a:chOff x="4284416" y="3887428"/>
                <a:chExt cx="37783" cy="32451"/>
              </a:xfrm>
            </p:grpSpPr>
            <p:sp>
              <p:nvSpPr>
                <p:cNvPr id="3885" name="Google Shape;3885;p4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4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7" name="Google Shape;3887;p43"/>
              <p:cNvGrpSpPr/>
              <p:nvPr/>
            </p:nvGrpSpPr>
            <p:grpSpPr>
              <a:xfrm>
                <a:off x="4223721" y="3860404"/>
                <a:ext cx="37870" cy="32364"/>
                <a:chOff x="4223721" y="3860404"/>
                <a:chExt cx="37870" cy="32364"/>
              </a:xfrm>
            </p:grpSpPr>
            <p:sp>
              <p:nvSpPr>
                <p:cNvPr id="3888" name="Google Shape;3888;p4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4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0" name="Google Shape;3890;p43"/>
              <p:cNvGrpSpPr/>
              <p:nvPr/>
            </p:nvGrpSpPr>
            <p:grpSpPr>
              <a:xfrm>
                <a:off x="4104889" y="3699242"/>
                <a:ext cx="37776" cy="32357"/>
                <a:chOff x="4104889" y="3699242"/>
                <a:chExt cx="37776" cy="32357"/>
              </a:xfrm>
            </p:grpSpPr>
            <p:sp>
              <p:nvSpPr>
                <p:cNvPr id="3891" name="Google Shape;3891;p4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4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3" name="Google Shape;3893;p43"/>
              <p:cNvGrpSpPr/>
              <p:nvPr/>
            </p:nvGrpSpPr>
            <p:grpSpPr>
              <a:xfrm>
                <a:off x="4143608" y="3475121"/>
                <a:ext cx="37878" cy="32420"/>
                <a:chOff x="4143608" y="3475121"/>
                <a:chExt cx="37878" cy="32420"/>
              </a:xfrm>
            </p:grpSpPr>
            <p:sp>
              <p:nvSpPr>
                <p:cNvPr id="3894" name="Google Shape;3894;p4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4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6" name="Google Shape;3896;p43"/>
              <p:cNvGrpSpPr/>
              <p:nvPr/>
            </p:nvGrpSpPr>
            <p:grpSpPr>
              <a:xfrm>
                <a:off x="4217248" y="3570893"/>
                <a:ext cx="37776" cy="32364"/>
                <a:chOff x="4217248" y="3570893"/>
                <a:chExt cx="37776" cy="32364"/>
              </a:xfrm>
            </p:grpSpPr>
            <p:sp>
              <p:nvSpPr>
                <p:cNvPr id="3897" name="Google Shape;3897;p4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4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9" name="Google Shape;3899;p43"/>
              <p:cNvGrpSpPr/>
              <p:nvPr/>
            </p:nvGrpSpPr>
            <p:grpSpPr>
              <a:xfrm>
                <a:off x="4255307" y="3431612"/>
                <a:ext cx="37776" cy="32451"/>
                <a:chOff x="4255307" y="3431612"/>
                <a:chExt cx="37776" cy="32451"/>
              </a:xfrm>
            </p:grpSpPr>
            <p:sp>
              <p:nvSpPr>
                <p:cNvPr id="3900" name="Google Shape;3900;p4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4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2" name="Google Shape;3902;p43"/>
              <p:cNvGrpSpPr/>
              <p:nvPr/>
            </p:nvGrpSpPr>
            <p:grpSpPr>
              <a:xfrm>
                <a:off x="3853052" y="3577398"/>
                <a:ext cx="37776" cy="32420"/>
                <a:chOff x="3853052" y="3577398"/>
                <a:chExt cx="37776" cy="32420"/>
              </a:xfrm>
            </p:grpSpPr>
            <p:sp>
              <p:nvSpPr>
                <p:cNvPr id="3903" name="Google Shape;3903;p4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4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5" name="Google Shape;3905;p43"/>
              <p:cNvGrpSpPr/>
              <p:nvPr/>
            </p:nvGrpSpPr>
            <p:grpSpPr>
              <a:xfrm>
                <a:off x="4039908" y="3412107"/>
                <a:ext cx="37776" cy="32357"/>
                <a:chOff x="4039908" y="3412107"/>
                <a:chExt cx="37776" cy="32357"/>
              </a:xfrm>
            </p:grpSpPr>
            <p:sp>
              <p:nvSpPr>
                <p:cNvPr id="3906" name="Google Shape;3906;p4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4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8" name="Google Shape;3908;p43"/>
              <p:cNvGrpSpPr/>
              <p:nvPr/>
            </p:nvGrpSpPr>
            <p:grpSpPr>
              <a:xfrm>
                <a:off x="4017360" y="3342061"/>
                <a:ext cx="37870" cy="32380"/>
                <a:chOff x="4017360" y="3342061"/>
                <a:chExt cx="37870" cy="32380"/>
              </a:xfrm>
            </p:grpSpPr>
            <p:sp>
              <p:nvSpPr>
                <p:cNvPr id="3909" name="Google Shape;3909;p4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4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1" name="Google Shape;3911;p4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4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13" name="Google Shape;3913;p43"/>
              <p:cNvGrpSpPr/>
              <p:nvPr/>
            </p:nvGrpSpPr>
            <p:grpSpPr>
              <a:xfrm>
                <a:off x="3750870" y="3418650"/>
                <a:ext cx="37776" cy="32380"/>
                <a:chOff x="3750870" y="3418650"/>
                <a:chExt cx="37776" cy="32380"/>
              </a:xfrm>
            </p:grpSpPr>
            <p:sp>
              <p:nvSpPr>
                <p:cNvPr id="3914" name="Google Shape;3914;p4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4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6" name="Google Shape;3916;p43"/>
              <p:cNvGrpSpPr/>
              <p:nvPr/>
            </p:nvGrpSpPr>
            <p:grpSpPr>
              <a:xfrm>
                <a:off x="3632509" y="3274438"/>
                <a:ext cx="37783" cy="32357"/>
                <a:chOff x="3632509" y="3274438"/>
                <a:chExt cx="37783" cy="32357"/>
              </a:xfrm>
            </p:grpSpPr>
            <p:sp>
              <p:nvSpPr>
                <p:cNvPr id="3917" name="Google Shape;3917;p4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4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9" name="Google Shape;3919;p43"/>
              <p:cNvGrpSpPr/>
              <p:nvPr/>
            </p:nvGrpSpPr>
            <p:grpSpPr>
              <a:xfrm>
                <a:off x="3906424" y="3297561"/>
                <a:ext cx="37776" cy="32451"/>
                <a:chOff x="3906424" y="3297561"/>
                <a:chExt cx="37776" cy="32451"/>
              </a:xfrm>
            </p:grpSpPr>
            <p:sp>
              <p:nvSpPr>
                <p:cNvPr id="3920" name="Google Shape;3920;p4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4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2" name="Google Shape;3922;p43"/>
              <p:cNvGrpSpPr/>
              <p:nvPr/>
            </p:nvGrpSpPr>
            <p:grpSpPr>
              <a:xfrm>
                <a:off x="3866084" y="3412107"/>
                <a:ext cx="37776" cy="32357"/>
                <a:chOff x="3866084" y="3412107"/>
                <a:chExt cx="37776" cy="32357"/>
              </a:xfrm>
            </p:grpSpPr>
            <p:sp>
              <p:nvSpPr>
                <p:cNvPr id="3923" name="Google Shape;3923;p4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4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5" name="Google Shape;3925;p43"/>
              <p:cNvGrpSpPr/>
              <p:nvPr/>
            </p:nvGrpSpPr>
            <p:grpSpPr>
              <a:xfrm>
                <a:off x="4023919" y="3766409"/>
                <a:ext cx="37783" cy="32357"/>
                <a:chOff x="4023919" y="3766409"/>
                <a:chExt cx="37783" cy="32357"/>
              </a:xfrm>
            </p:grpSpPr>
            <p:sp>
              <p:nvSpPr>
                <p:cNvPr id="3926" name="Google Shape;3926;p4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4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8" name="Google Shape;3928;p43"/>
              <p:cNvGrpSpPr/>
              <p:nvPr/>
            </p:nvGrpSpPr>
            <p:grpSpPr>
              <a:xfrm>
                <a:off x="3973882" y="3779449"/>
                <a:ext cx="37776" cy="32357"/>
                <a:chOff x="3973882" y="3779449"/>
                <a:chExt cx="37776" cy="32357"/>
              </a:xfrm>
            </p:grpSpPr>
            <p:sp>
              <p:nvSpPr>
                <p:cNvPr id="3929" name="Google Shape;3929;p4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4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31" name="Google Shape;3931;p43"/>
              <p:cNvGrpSpPr/>
              <p:nvPr/>
            </p:nvGrpSpPr>
            <p:grpSpPr>
              <a:xfrm>
                <a:off x="4073398" y="3838028"/>
                <a:ext cx="37776" cy="32380"/>
                <a:chOff x="4073398" y="3838028"/>
                <a:chExt cx="37776" cy="32380"/>
              </a:xfrm>
            </p:grpSpPr>
            <p:sp>
              <p:nvSpPr>
                <p:cNvPr id="3932" name="Google Shape;3932;p4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4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34" name="Google Shape;3934;p43"/>
              <p:cNvGrpSpPr/>
              <p:nvPr/>
            </p:nvGrpSpPr>
            <p:grpSpPr>
              <a:xfrm>
                <a:off x="4342672" y="4144496"/>
                <a:ext cx="37752" cy="32364"/>
                <a:chOff x="4342672" y="4144496"/>
                <a:chExt cx="37752" cy="32364"/>
              </a:xfrm>
            </p:grpSpPr>
            <p:sp>
              <p:nvSpPr>
                <p:cNvPr id="3935" name="Google Shape;3935;p4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4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37" name="Google Shape;3937;p43"/>
              <p:cNvGrpSpPr/>
              <p:nvPr/>
            </p:nvGrpSpPr>
            <p:grpSpPr>
              <a:xfrm>
                <a:off x="4406386" y="4056872"/>
                <a:ext cx="37783" cy="32364"/>
                <a:chOff x="4406386" y="4056872"/>
                <a:chExt cx="37783" cy="32364"/>
              </a:xfrm>
            </p:grpSpPr>
            <p:sp>
              <p:nvSpPr>
                <p:cNvPr id="3938" name="Google Shape;3938;p4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4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0" name="Google Shape;3940;p43"/>
              <p:cNvGrpSpPr/>
              <p:nvPr/>
            </p:nvGrpSpPr>
            <p:grpSpPr>
              <a:xfrm>
                <a:off x="4284416" y="4245254"/>
                <a:ext cx="37783" cy="32357"/>
                <a:chOff x="4284416" y="4245254"/>
                <a:chExt cx="37783" cy="32357"/>
              </a:xfrm>
            </p:grpSpPr>
            <p:sp>
              <p:nvSpPr>
                <p:cNvPr id="3941" name="Google Shape;3941;p4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4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3" name="Google Shape;3943;p43"/>
              <p:cNvGrpSpPr/>
              <p:nvPr/>
            </p:nvGrpSpPr>
            <p:grpSpPr>
              <a:xfrm>
                <a:off x="4219057" y="4331258"/>
                <a:ext cx="37776" cy="32364"/>
                <a:chOff x="4219057" y="4331258"/>
                <a:chExt cx="37776" cy="32364"/>
              </a:xfrm>
            </p:grpSpPr>
            <p:sp>
              <p:nvSpPr>
                <p:cNvPr id="3944" name="Google Shape;3944;p4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4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6" name="Google Shape;3946;p43"/>
              <p:cNvGrpSpPr/>
              <p:nvPr/>
            </p:nvGrpSpPr>
            <p:grpSpPr>
              <a:xfrm>
                <a:off x="4204122" y="4141688"/>
                <a:ext cx="33497" cy="28699"/>
                <a:chOff x="4204122" y="4141688"/>
                <a:chExt cx="33497" cy="28699"/>
              </a:xfrm>
            </p:grpSpPr>
            <p:sp>
              <p:nvSpPr>
                <p:cNvPr id="3947" name="Google Shape;3947;p4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4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9" name="Google Shape;3949;p43"/>
              <p:cNvGrpSpPr/>
              <p:nvPr/>
            </p:nvGrpSpPr>
            <p:grpSpPr>
              <a:xfrm>
                <a:off x="4301546" y="4003869"/>
                <a:ext cx="38916" cy="33324"/>
                <a:chOff x="4301546" y="4003869"/>
                <a:chExt cx="38916" cy="33324"/>
              </a:xfrm>
            </p:grpSpPr>
            <p:sp>
              <p:nvSpPr>
                <p:cNvPr id="3950" name="Google Shape;3950;p4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4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2" name="Google Shape;3952;p43"/>
              <p:cNvGrpSpPr/>
              <p:nvPr/>
            </p:nvGrpSpPr>
            <p:grpSpPr>
              <a:xfrm>
                <a:off x="4210681" y="3924669"/>
                <a:ext cx="36549" cy="31366"/>
                <a:chOff x="4210681" y="3924669"/>
                <a:chExt cx="36549" cy="31366"/>
              </a:xfrm>
            </p:grpSpPr>
            <p:sp>
              <p:nvSpPr>
                <p:cNvPr id="3953" name="Google Shape;3953;p4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4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5" name="Google Shape;3955;p43"/>
              <p:cNvGrpSpPr/>
              <p:nvPr/>
            </p:nvGrpSpPr>
            <p:grpSpPr>
              <a:xfrm>
                <a:off x="3987771" y="3628874"/>
                <a:ext cx="31499" cy="26993"/>
                <a:chOff x="3987771" y="3628874"/>
                <a:chExt cx="31499" cy="26993"/>
              </a:xfrm>
            </p:grpSpPr>
            <p:sp>
              <p:nvSpPr>
                <p:cNvPr id="3956" name="Google Shape;3956;p4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4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8" name="Google Shape;3958;p43"/>
              <p:cNvGrpSpPr/>
              <p:nvPr/>
            </p:nvGrpSpPr>
            <p:grpSpPr>
              <a:xfrm>
                <a:off x="4087382" y="3775674"/>
                <a:ext cx="31405" cy="26898"/>
                <a:chOff x="4087382" y="3775674"/>
                <a:chExt cx="31405" cy="26898"/>
              </a:xfrm>
            </p:grpSpPr>
            <p:sp>
              <p:nvSpPr>
                <p:cNvPr id="3959" name="Google Shape;3959;p4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4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61" name="Google Shape;3961;p43"/>
              <p:cNvGrpSpPr/>
              <p:nvPr/>
            </p:nvGrpSpPr>
            <p:grpSpPr>
              <a:xfrm>
                <a:off x="4118873" y="3856637"/>
                <a:ext cx="31405" cy="26906"/>
                <a:chOff x="4118873" y="3856637"/>
                <a:chExt cx="31405" cy="26906"/>
              </a:xfrm>
            </p:grpSpPr>
            <p:sp>
              <p:nvSpPr>
                <p:cNvPr id="3962" name="Google Shape;3962;p4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4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64" name="Google Shape;3964;p43"/>
              <p:cNvGrpSpPr/>
              <p:nvPr/>
            </p:nvGrpSpPr>
            <p:grpSpPr>
              <a:xfrm>
                <a:off x="4168541" y="3639523"/>
                <a:ext cx="31499" cy="26906"/>
                <a:chOff x="4168541" y="3639523"/>
                <a:chExt cx="31499" cy="26906"/>
              </a:xfrm>
            </p:grpSpPr>
            <p:sp>
              <p:nvSpPr>
                <p:cNvPr id="3965" name="Google Shape;3965;p4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4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67" name="Google Shape;3967;p43"/>
              <p:cNvGrpSpPr/>
              <p:nvPr/>
            </p:nvGrpSpPr>
            <p:grpSpPr>
              <a:xfrm>
                <a:off x="3965789" y="3393545"/>
                <a:ext cx="31405" cy="26945"/>
                <a:chOff x="3965789" y="3393545"/>
                <a:chExt cx="31405" cy="26945"/>
              </a:xfrm>
            </p:grpSpPr>
            <p:sp>
              <p:nvSpPr>
                <p:cNvPr id="3968" name="Google Shape;3968;p4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4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0" name="Google Shape;3970;p43"/>
              <p:cNvGrpSpPr/>
              <p:nvPr/>
            </p:nvGrpSpPr>
            <p:grpSpPr>
              <a:xfrm>
                <a:off x="3925166" y="3491008"/>
                <a:ext cx="31405" cy="27001"/>
                <a:chOff x="3925166" y="3491008"/>
                <a:chExt cx="31405" cy="27001"/>
              </a:xfrm>
            </p:grpSpPr>
            <p:sp>
              <p:nvSpPr>
                <p:cNvPr id="3971" name="Google Shape;3971;p4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4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3" name="Google Shape;3973;p43"/>
              <p:cNvGrpSpPr/>
              <p:nvPr/>
            </p:nvGrpSpPr>
            <p:grpSpPr>
              <a:xfrm>
                <a:off x="3682845" y="3340976"/>
                <a:ext cx="31397" cy="26898"/>
                <a:chOff x="3682845" y="3340976"/>
                <a:chExt cx="31397" cy="26898"/>
              </a:xfrm>
            </p:grpSpPr>
            <p:sp>
              <p:nvSpPr>
                <p:cNvPr id="3974" name="Google Shape;3974;p4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4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6" name="Google Shape;3976;p43"/>
              <p:cNvGrpSpPr/>
              <p:nvPr/>
            </p:nvGrpSpPr>
            <p:grpSpPr>
              <a:xfrm>
                <a:off x="3795393" y="3353725"/>
                <a:ext cx="31499" cy="26993"/>
                <a:chOff x="3795393" y="3353725"/>
                <a:chExt cx="31499" cy="26993"/>
              </a:xfrm>
            </p:grpSpPr>
            <p:sp>
              <p:nvSpPr>
                <p:cNvPr id="3977" name="Google Shape;3977;p4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4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9" name="Google Shape;3979;p43"/>
              <p:cNvGrpSpPr/>
              <p:nvPr/>
            </p:nvGrpSpPr>
            <p:grpSpPr>
              <a:xfrm>
                <a:off x="4176909" y="4363221"/>
                <a:ext cx="38924" cy="33316"/>
                <a:chOff x="4176909" y="4363221"/>
                <a:chExt cx="38924" cy="33316"/>
              </a:xfrm>
            </p:grpSpPr>
            <p:sp>
              <p:nvSpPr>
                <p:cNvPr id="3980" name="Google Shape;3980;p4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4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2" name="Google Shape;3982;p43"/>
              <p:cNvGrpSpPr/>
              <p:nvPr/>
            </p:nvGrpSpPr>
            <p:grpSpPr>
              <a:xfrm>
                <a:off x="4226191" y="4007660"/>
                <a:ext cx="33560" cy="28770"/>
                <a:chOff x="4226191" y="4007660"/>
                <a:chExt cx="33560" cy="28770"/>
              </a:xfrm>
            </p:grpSpPr>
            <p:sp>
              <p:nvSpPr>
                <p:cNvPr id="3983" name="Google Shape;3983;p4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4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5" name="Google Shape;3985;p43"/>
              <p:cNvGrpSpPr/>
              <p:nvPr/>
            </p:nvGrpSpPr>
            <p:grpSpPr>
              <a:xfrm>
                <a:off x="3597785" y="3377045"/>
                <a:ext cx="33591" cy="28699"/>
                <a:chOff x="3597785" y="3377045"/>
                <a:chExt cx="33591" cy="28699"/>
              </a:xfrm>
            </p:grpSpPr>
            <p:sp>
              <p:nvSpPr>
                <p:cNvPr id="3986" name="Google Shape;3986;p4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4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8" name="Google Shape;3988;p43"/>
              <p:cNvGrpSpPr/>
              <p:nvPr/>
            </p:nvGrpSpPr>
            <p:grpSpPr>
              <a:xfrm>
                <a:off x="3887870" y="3669796"/>
                <a:ext cx="33591" cy="28692"/>
                <a:chOff x="3887870" y="3669796"/>
                <a:chExt cx="33591" cy="28692"/>
              </a:xfrm>
            </p:grpSpPr>
            <p:sp>
              <p:nvSpPr>
                <p:cNvPr id="3989" name="Google Shape;3989;p4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4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1" name="Google Shape;3991;p43"/>
              <p:cNvGrpSpPr/>
              <p:nvPr/>
            </p:nvGrpSpPr>
            <p:grpSpPr>
              <a:xfrm>
                <a:off x="3818320" y="3481625"/>
                <a:ext cx="33497" cy="28770"/>
                <a:chOff x="3818320" y="3481625"/>
                <a:chExt cx="33497" cy="28770"/>
              </a:xfrm>
            </p:grpSpPr>
            <p:sp>
              <p:nvSpPr>
                <p:cNvPr id="3992" name="Google Shape;3992;p4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4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4" name="Google Shape;3994;p43"/>
              <p:cNvGrpSpPr/>
              <p:nvPr/>
            </p:nvGrpSpPr>
            <p:grpSpPr>
              <a:xfrm>
                <a:off x="4278139" y="4120948"/>
                <a:ext cx="37492" cy="32129"/>
                <a:chOff x="4278139" y="4120948"/>
                <a:chExt cx="37492" cy="32129"/>
              </a:xfrm>
            </p:grpSpPr>
            <p:sp>
              <p:nvSpPr>
                <p:cNvPr id="3995" name="Google Shape;3995;p4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4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7" name="Google Shape;3997;p43"/>
              <p:cNvGrpSpPr/>
              <p:nvPr/>
            </p:nvGrpSpPr>
            <p:grpSpPr>
              <a:xfrm>
                <a:off x="4419898" y="3977388"/>
                <a:ext cx="33497" cy="28692"/>
                <a:chOff x="4419898" y="3977388"/>
                <a:chExt cx="33497" cy="28692"/>
              </a:xfrm>
            </p:grpSpPr>
            <p:sp>
              <p:nvSpPr>
                <p:cNvPr id="3998" name="Google Shape;3998;p4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4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0" name="Google Shape;4000;p43"/>
              <p:cNvGrpSpPr/>
              <p:nvPr/>
            </p:nvGrpSpPr>
            <p:grpSpPr>
              <a:xfrm>
                <a:off x="4158930" y="4034684"/>
                <a:ext cx="33497" cy="28762"/>
                <a:chOff x="4158930" y="4034684"/>
                <a:chExt cx="33497" cy="28762"/>
              </a:xfrm>
            </p:grpSpPr>
            <p:sp>
              <p:nvSpPr>
                <p:cNvPr id="4001" name="Google Shape;4001;p4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4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3" name="Google Shape;4003;p43"/>
              <p:cNvGrpSpPr/>
              <p:nvPr/>
            </p:nvGrpSpPr>
            <p:grpSpPr>
              <a:xfrm>
                <a:off x="4134949" y="3957049"/>
                <a:ext cx="33497" cy="28770"/>
                <a:chOff x="4134949" y="3957049"/>
                <a:chExt cx="33497" cy="28770"/>
              </a:xfrm>
            </p:grpSpPr>
            <p:sp>
              <p:nvSpPr>
                <p:cNvPr id="4004" name="Google Shape;4004;p4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4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6" name="Google Shape;4006;p43"/>
              <p:cNvGrpSpPr/>
              <p:nvPr/>
            </p:nvGrpSpPr>
            <p:grpSpPr>
              <a:xfrm>
                <a:off x="4193653" y="4184403"/>
                <a:ext cx="43580" cy="37264"/>
                <a:chOff x="4193653" y="4184403"/>
                <a:chExt cx="43580" cy="37264"/>
              </a:xfrm>
            </p:grpSpPr>
            <p:sp>
              <p:nvSpPr>
                <p:cNvPr id="4007" name="Google Shape;4007;p4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4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9" name="Google Shape;4009;p43"/>
              <p:cNvGrpSpPr/>
              <p:nvPr/>
            </p:nvGrpSpPr>
            <p:grpSpPr>
              <a:xfrm>
                <a:off x="4343600" y="3943844"/>
                <a:ext cx="43580" cy="37312"/>
                <a:chOff x="4343600" y="3943844"/>
                <a:chExt cx="43580" cy="37312"/>
              </a:xfrm>
            </p:grpSpPr>
            <p:sp>
              <p:nvSpPr>
                <p:cNvPr id="4010" name="Google Shape;4010;p4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4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2" name="Google Shape;4012;p43"/>
              <p:cNvGrpSpPr/>
              <p:nvPr/>
            </p:nvGrpSpPr>
            <p:grpSpPr>
              <a:xfrm>
                <a:off x="4172339" y="3381693"/>
                <a:ext cx="31499" cy="27001"/>
                <a:chOff x="4172339" y="3381693"/>
                <a:chExt cx="31499" cy="27001"/>
              </a:xfrm>
            </p:grpSpPr>
            <p:sp>
              <p:nvSpPr>
                <p:cNvPr id="4013" name="Google Shape;4013;p4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4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grpSp>
        <p:nvGrpSpPr>
          <p:cNvPr id="4019" name="Google Shape;4019;p44"/>
          <p:cNvGrpSpPr/>
          <p:nvPr/>
        </p:nvGrpSpPr>
        <p:grpSpPr>
          <a:xfrm>
            <a:off x="729274" y="1175734"/>
            <a:ext cx="2507799" cy="206238"/>
            <a:chOff x="106648" y="895722"/>
            <a:chExt cx="4481414" cy="374299"/>
          </a:xfrm>
        </p:grpSpPr>
        <p:grpSp>
          <p:nvGrpSpPr>
            <p:cNvPr id="4020" name="Google Shape;4020;p44"/>
            <p:cNvGrpSpPr/>
            <p:nvPr/>
          </p:nvGrpSpPr>
          <p:grpSpPr>
            <a:xfrm>
              <a:off x="2233276" y="895722"/>
              <a:ext cx="1082667" cy="223591"/>
              <a:chOff x="4808316" y="2800065"/>
              <a:chExt cx="1999386" cy="412910"/>
            </a:xfrm>
          </p:grpSpPr>
          <p:sp>
            <p:nvSpPr>
              <p:cNvPr id="4021" name="Google Shape;4021;p4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22" name="Google Shape;4022;p44"/>
              <p:cNvGrpSpPr/>
              <p:nvPr/>
            </p:nvGrpSpPr>
            <p:grpSpPr>
              <a:xfrm>
                <a:off x="4808316" y="2800065"/>
                <a:ext cx="92400" cy="411825"/>
                <a:chOff x="845575" y="2563700"/>
                <a:chExt cx="92400" cy="411825"/>
              </a:xfrm>
            </p:grpSpPr>
            <p:cxnSp>
              <p:nvCxnSpPr>
                <p:cNvPr id="4023" name="Google Shape;4023;p4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24" name="Google Shape;4024;p4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25" name="Google Shape;4025;p44"/>
            <p:cNvGrpSpPr/>
            <p:nvPr/>
          </p:nvGrpSpPr>
          <p:grpSpPr>
            <a:xfrm>
              <a:off x="106648" y="895722"/>
              <a:ext cx="1088401" cy="223591"/>
              <a:chOff x="881025" y="2800065"/>
              <a:chExt cx="2009975" cy="412910"/>
            </a:xfrm>
          </p:grpSpPr>
          <p:sp>
            <p:nvSpPr>
              <p:cNvPr id="4026" name="Google Shape;4026;p4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27" name="Google Shape;4027;p44"/>
              <p:cNvGrpSpPr/>
              <p:nvPr/>
            </p:nvGrpSpPr>
            <p:grpSpPr>
              <a:xfrm>
                <a:off x="881025" y="2800065"/>
                <a:ext cx="92400" cy="411825"/>
                <a:chOff x="845575" y="2563700"/>
                <a:chExt cx="92400" cy="411825"/>
              </a:xfrm>
            </p:grpSpPr>
            <p:cxnSp>
              <p:nvCxnSpPr>
                <p:cNvPr id="4028" name="Google Shape;4028;p4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29" name="Google Shape;4029;p4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30" name="Google Shape;4030;p44"/>
            <p:cNvGrpSpPr/>
            <p:nvPr/>
          </p:nvGrpSpPr>
          <p:grpSpPr>
            <a:xfrm>
              <a:off x="1172346" y="1047018"/>
              <a:ext cx="1083151" cy="223003"/>
              <a:chOff x="2849073" y="3079467"/>
              <a:chExt cx="2000279" cy="411825"/>
            </a:xfrm>
          </p:grpSpPr>
          <p:sp>
            <p:nvSpPr>
              <p:cNvPr id="4031" name="Google Shape;4031;p4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2" name="Google Shape;4032;p44"/>
              <p:cNvGrpSpPr/>
              <p:nvPr/>
            </p:nvGrpSpPr>
            <p:grpSpPr>
              <a:xfrm rot="10800000">
                <a:off x="2849073" y="3079467"/>
                <a:ext cx="92400" cy="411825"/>
                <a:chOff x="2070100" y="2563700"/>
                <a:chExt cx="92400" cy="411825"/>
              </a:xfrm>
            </p:grpSpPr>
            <p:cxnSp>
              <p:nvCxnSpPr>
                <p:cNvPr id="4033" name="Google Shape;4033;p4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34" name="Google Shape;4034;p4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35" name="Google Shape;4035;p44"/>
            <p:cNvGrpSpPr/>
            <p:nvPr/>
          </p:nvGrpSpPr>
          <p:grpSpPr>
            <a:xfrm>
              <a:off x="3290132" y="1047018"/>
              <a:ext cx="1297930" cy="223003"/>
              <a:chOff x="6760035" y="3079467"/>
              <a:chExt cx="2396915" cy="411825"/>
            </a:xfrm>
          </p:grpSpPr>
          <p:sp>
            <p:nvSpPr>
              <p:cNvPr id="4036" name="Google Shape;4036;p4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7" name="Google Shape;4037;p44"/>
              <p:cNvGrpSpPr/>
              <p:nvPr/>
            </p:nvGrpSpPr>
            <p:grpSpPr>
              <a:xfrm rot="10800000">
                <a:off x="6760035" y="3079467"/>
                <a:ext cx="92400" cy="411825"/>
                <a:chOff x="2070100" y="2563700"/>
                <a:chExt cx="92400" cy="411825"/>
              </a:xfrm>
            </p:grpSpPr>
            <p:cxnSp>
              <p:nvCxnSpPr>
                <p:cNvPr id="4038" name="Google Shape;4038;p4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39" name="Google Shape;4039;p4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040" name="Google Shape;4040;p44"/>
          <p:cNvGrpSpPr/>
          <p:nvPr/>
        </p:nvGrpSpPr>
        <p:grpSpPr>
          <a:xfrm>
            <a:off x="2147036" y="3575105"/>
            <a:ext cx="1086701" cy="799429"/>
            <a:chOff x="2183288" y="3555572"/>
            <a:chExt cx="1136241" cy="835873"/>
          </a:xfrm>
        </p:grpSpPr>
        <p:sp>
          <p:nvSpPr>
            <p:cNvPr id="4041" name="Google Shape;4041;p4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42" name="Google Shape;4042;p44"/>
            <p:cNvGrpSpPr/>
            <p:nvPr/>
          </p:nvGrpSpPr>
          <p:grpSpPr>
            <a:xfrm>
              <a:off x="2205895" y="3637269"/>
              <a:ext cx="1089848" cy="724994"/>
              <a:chOff x="2205895" y="3637269"/>
              <a:chExt cx="1089848" cy="724994"/>
            </a:xfrm>
          </p:grpSpPr>
          <p:sp>
            <p:nvSpPr>
              <p:cNvPr id="4043" name="Google Shape;4043;p4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4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4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4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4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4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9" name="Google Shape;4049;p4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50" name="Google Shape;4050;p4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sm" w="sm" type="none"/>
            </a:ln>
          </p:spPr>
        </p:cxnSp>
        <p:grpSp>
          <p:nvGrpSpPr>
            <p:cNvPr id="4051" name="Google Shape;4051;p44"/>
            <p:cNvGrpSpPr/>
            <p:nvPr/>
          </p:nvGrpSpPr>
          <p:grpSpPr>
            <a:xfrm>
              <a:off x="3173850" y="3779427"/>
              <a:ext cx="145678" cy="70048"/>
              <a:chOff x="3173850" y="3779427"/>
              <a:chExt cx="145678" cy="70048"/>
            </a:xfrm>
          </p:grpSpPr>
          <p:cxnSp>
            <p:nvCxnSpPr>
              <p:cNvPr id="4052" name="Google Shape;4052;p44"/>
              <p:cNvCxnSpPr/>
              <p:nvPr/>
            </p:nvCxnSpPr>
            <p:spPr>
              <a:xfrm rot="10800000">
                <a:off x="3173850" y="3817250"/>
                <a:ext cx="94500" cy="0"/>
              </a:xfrm>
              <a:prstGeom prst="straightConnector1">
                <a:avLst/>
              </a:prstGeom>
              <a:noFill/>
              <a:ln cap="flat" cmpd="sng" w="9525">
                <a:solidFill>
                  <a:srgbClr val="BAC8D3"/>
                </a:solidFill>
                <a:prstDash val="solid"/>
                <a:round/>
                <a:headEnd len="sm" w="sm" type="none"/>
                <a:tailEnd len="med" w="med" type="diamond"/>
              </a:ln>
            </p:spPr>
          </p:cxnSp>
          <p:sp>
            <p:nvSpPr>
              <p:cNvPr id="4053" name="Google Shape;4053;p4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4" name="Google Shape;4054;p44"/>
            <p:cNvGrpSpPr/>
            <p:nvPr/>
          </p:nvGrpSpPr>
          <p:grpSpPr>
            <a:xfrm>
              <a:off x="2183288" y="4139483"/>
              <a:ext cx="145133" cy="70048"/>
              <a:chOff x="2183288" y="4139484"/>
              <a:chExt cx="145133" cy="70048"/>
            </a:xfrm>
          </p:grpSpPr>
          <p:cxnSp>
            <p:nvCxnSpPr>
              <p:cNvPr id="4055" name="Google Shape;4055;p4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sm" w="sm" type="none"/>
              </a:ln>
            </p:spPr>
          </p:cxnSp>
          <p:sp>
            <p:nvSpPr>
              <p:cNvPr id="4056" name="Google Shape;4056;p4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57" name="Google Shape;4057;p4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58" name="Google Shape;4058;p4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sm" w="sm" type="none"/>
            </a:ln>
          </p:spPr>
        </p:cxnSp>
        <p:grpSp>
          <p:nvGrpSpPr>
            <p:cNvPr id="4059" name="Google Shape;4059;p44"/>
            <p:cNvGrpSpPr/>
            <p:nvPr/>
          </p:nvGrpSpPr>
          <p:grpSpPr>
            <a:xfrm>
              <a:off x="2943836" y="4268886"/>
              <a:ext cx="60717" cy="122559"/>
              <a:chOff x="2943836" y="4268886"/>
              <a:chExt cx="60717" cy="122559"/>
            </a:xfrm>
          </p:grpSpPr>
          <p:sp>
            <p:nvSpPr>
              <p:cNvPr id="4060" name="Google Shape;4060;p4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61" name="Google Shape;4061;p4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sm" w="sm" type="none"/>
              </a:ln>
            </p:spPr>
          </p:cxnSp>
        </p:grpSp>
      </p:grpSp>
      <p:grpSp>
        <p:nvGrpSpPr>
          <p:cNvPr id="4062" name="Google Shape;4062;p44"/>
          <p:cNvGrpSpPr/>
          <p:nvPr/>
        </p:nvGrpSpPr>
        <p:grpSpPr>
          <a:xfrm>
            <a:off x="3409981" y="1496104"/>
            <a:ext cx="1675870" cy="758252"/>
            <a:chOff x="3530532" y="1496185"/>
            <a:chExt cx="1562000" cy="706731"/>
          </a:xfrm>
        </p:grpSpPr>
        <p:cxnSp>
          <p:nvCxnSpPr>
            <p:cNvPr id="4063" name="Google Shape;4063;p44"/>
            <p:cNvCxnSpPr/>
            <p:nvPr/>
          </p:nvCxnSpPr>
          <p:spPr>
            <a:xfrm>
              <a:off x="3583832" y="1857562"/>
              <a:ext cx="1508700" cy="0"/>
            </a:xfrm>
            <a:prstGeom prst="straightConnector1">
              <a:avLst/>
            </a:prstGeom>
            <a:noFill/>
            <a:ln cap="flat" cmpd="sng" w="28575">
              <a:solidFill>
                <a:srgbClr val="A5B7C6"/>
              </a:solidFill>
              <a:prstDash val="solid"/>
              <a:round/>
              <a:headEnd len="sm" w="sm" type="none"/>
              <a:tailEnd len="med" w="med" type="triangle"/>
            </a:ln>
          </p:spPr>
        </p:cxnSp>
        <p:grpSp>
          <p:nvGrpSpPr>
            <p:cNvPr id="4064" name="Google Shape;4064;p44"/>
            <p:cNvGrpSpPr/>
            <p:nvPr/>
          </p:nvGrpSpPr>
          <p:grpSpPr>
            <a:xfrm>
              <a:off x="3530532" y="1496185"/>
              <a:ext cx="323430" cy="463587"/>
              <a:chOff x="3530532" y="1496185"/>
              <a:chExt cx="323430" cy="463587"/>
            </a:xfrm>
          </p:grpSpPr>
          <p:grpSp>
            <p:nvGrpSpPr>
              <p:cNvPr id="4065" name="Google Shape;4065;p44"/>
              <p:cNvGrpSpPr/>
              <p:nvPr/>
            </p:nvGrpSpPr>
            <p:grpSpPr>
              <a:xfrm>
                <a:off x="3567462" y="1496185"/>
                <a:ext cx="286500" cy="361376"/>
                <a:chOff x="3567462" y="1496185"/>
                <a:chExt cx="286500" cy="361376"/>
              </a:xfrm>
            </p:grpSpPr>
            <p:cxnSp>
              <p:nvCxnSpPr>
                <p:cNvPr id="4066" name="Google Shape;4066;p44"/>
                <p:cNvCxnSpPr/>
                <p:nvPr/>
              </p:nvCxnSpPr>
              <p:spPr>
                <a:xfrm rot="10800000">
                  <a:off x="3626630"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4067" name="Google Shape;4067;p4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68" name="Google Shape;4068;p4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9" name="Google Shape;4069;p44"/>
            <p:cNvGrpSpPr/>
            <p:nvPr/>
          </p:nvGrpSpPr>
          <p:grpSpPr>
            <a:xfrm>
              <a:off x="3891569" y="1779209"/>
              <a:ext cx="323945" cy="423707"/>
              <a:chOff x="3891569" y="1779209"/>
              <a:chExt cx="323945" cy="423707"/>
            </a:xfrm>
          </p:grpSpPr>
          <p:grpSp>
            <p:nvGrpSpPr>
              <p:cNvPr id="4070" name="Google Shape;4070;p44"/>
              <p:cNvGrpSpPr/>
              <p:nvPr/>
            </p:nvGrpSpPr>
            <p:grpSpPr>
              <a:xfrm>
                <a:off x="3929014" y="1881638"/>
                <a:ext cx="286500" cy="321278"/>
                <a:chOff x="3929014" y="1881638"/>
                <a:chExt cx="286500" cy="321278"/>
              </a:xfrm>
            </p:grpSpPr>
            <p:cxnSp>
              <p:nvCxnSpPr>
                <p:cNvPr id="4071" name="Google Shape;4071;p44"/>
                <p:cNvCxnSpPr/>
                <p:nvPr/>
              </p:nvCxnSpPr>
              <p:spPr>
                <a:xfrm rot="10800000">
                  <a:off x="3988388" y="1881638"/>
                  <a:ext cx="0" cy="291900"/>
                </a:xfrm>
                <a:prstGeom prst="straightConnector1">
                  <a:avLst/>
                </a:prstGeom>
                <a:noFill/>
                <a:ln cap="flat" cmpd="sng" w="28575">
                  <a:solidFill>
                    <a:srgbClr val="A5B7C6"/>
                  </a:solidFill>
                  <a:prstDash val="solid"/>
                  <a:round/>
                  <a:headEnd len="sm" w="sm" type="none"/>
                  <a:tailEnd len="sm" w="sm" type="none"/>
                </a:ln>
              </p:spPr>
            </p:cxnSp>
            <p:sp>
              <p:nvSpPr>
                <p:cNvPr id="4072" name="Google Shape;4072;p4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3" name="Google Shape;4073;p4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74" name="Google Shape;4074;p44"/>
            <p:cNvGrpSpPr/>
            <p:nvPr/>
          </p:nvGrpSpPr>
          <p:grpSpPr>
            <a:xfrm>
              <a:off x="4252606" y="1496185"/>
              <a:ext cx="324722" cy="463587"/>
              <a:chOff x="4252606" y="1496185"/>
              <a:chExt cx="324722" cy="463587"/>
            </a:xfrm>
          </p:grpSpPr>
          <p:grpSp>
            <p:nvGrpSpPr>
              <p:cNvPr id="4075" name="Google Shape;4075;p44"/>
              <p:cNvGrpSpPr/>
              <p:nvPr/>
            </p:nvGrpSpPr>
            <p:grpSpPr>
              <a:xfrm>
                <a:off x="4290828" y="1496185"/>
                <a:ext cx="286500" cy="361376"/>
                <a:chOff x="4290828" y="1496185"/>
                <a:chExt cx="286500" cy="361376"/>
              </a:xfrm>
            </p:grpSpPr>
            <p:cxnSp>
              <p:nvCxnSpPr>
                <p:cNvPr id="4076" name="Google Shape;4076;p44"/>
                <p:cNvCxnSpPr/>
                <p:nvPr/>
              </p:nvCxnSpPr>
              <p:spPr>
                <a:xfrm rot="10800000">
                  <a:off x="4349995"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4077" name="Google Shape;4077;p4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8" name="Google Shape;4078;p4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79" name="Google Shape;4079;p44"/>
            <p:cNvGrpSpPr/>
            <p:nvPr/>
          </p:nvGrpSpPr>
          <p:grpSpPr>
            <a:xfrm>
              <a:off x="4613643" y="1763716"/>
              <a:ext cx="325308" cy="439200"/>
              <a:chOff x="4613643" y="1763716"/>
              <a:chExt cx="325308" cy="439200"/>
            </a:xfrm>
          </p:grpSpPr>
          <p:grpSp>
            <p:nvGrpSpPr>
              <p:cNvPr id="4080" name="Google Shape;4080;p44"/>
              <p:cNvGrpSpPr/>
              <p:nvPr/>
            </p:nvGrpSpPr>
            <p:grpSpPr>
              <a:xfrm>
                <a:off x="4652451" y="1879538"/>
                <a:ext cx="286500" cy="323378"/>
                <a:chOff x="4652451" y="1879538"/>
                <a:chExt cx="286500" cy="323378"/>
              </a:xfrm>
            </p:grpSpPr>
            <p:cxnSp>
              <p:nvCxnSpPr>
                <p:cNvPr id="4081" name="Google Shape;4081;p44"/>
                <p:cNvCxnSpPr/>
                <p:nvPr/>
              </p:nvCxnSpPr>
              <p:spPr>
                <a:xfrm rot="10800000">
                  <a:off x="4707486" y="1879538"/>
                  <a:ext cx="0" cy="294000"/>
                </a:xfrm>
                <a:prstGeom prst="straightConnector1">
                  <a:avLst/>
                </a:prstGeom>
                <a:noFill/>
                <a:ln cap="flat" cmpd="sng" w="28575">
                  <a:solidFill>
                    <a:srgbClr val="A5B7C6"/>
                  </a:solidFill>
                  <a:prstDash val="solid"/>
                  <a:round/>
                  <a:headEnd len="sm" w="sm" type="none"/>
                  <a:tailEnd len="sm" w="sm" type="none"/>
                </a:ln>
              </p:spPr>
            </p:cxnSp>
            <p:sp>
              <p:nvSpPr>
                <p:cNvPr id="4082" name="Google Shape;4082;p4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83" name="Google Shape;4083;p4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84" name="Google Shape;4084;p44"/>
          <p:cNvGrpSpPr/>
          <p:nvPr/>
        </p:nvGrpSpPr>
        <p:grpSpPr>
          <a:xfrm>
            <a:off x="3421841" y="2349730"/>
            <a:ext cx="1652173" cy="391518"/>
            <a:chOff x="3512551" y="2358270"/>
            <a:chExt cx="1597383" cy="378534"/>
          </a:xfrm>
        </p:grpSpPr>
        <p:cxnSp>
          <p:nvCxnSpPr>
            <p:cNvPr id="4085" name="Google Shape;4085;p44"/>
            <p:cNvCxnSpPr>
              <a:stCxn id="4086" idx="6"/>
              <a:endCxn id="4087" idx="2"/>
            </p:cNvCxnSpPr>
            <p:nvPr/>
          </p:nvCxnSpPr>
          <p:spPr>
            <a:xfrm>
              <a:off x="3738198" y="2553118"/>
              <a:ext cx="1146000" cy="0"/>
            </a:xfrm>
            <a:prstGeom prst="straightConnector1">
              <a:avLst/>
            </a:prstGeom>
            <a:noFill/>
            <a:ln cap="flat" cmpd="sng" w="19050">
              <a:solidFill>
                <a:srgbClr val="435D74"/>
              </a:solidFill>
              <a:prstDash val="solid"/>
              <a:round/>
              <a:headEnd len="sm" w="sm" type="none"/>
              <a:tailEnd len="sm" w="sm" type="none"/>
            </a:ln>
          </p:spPr>
        </p:cxnSp>
        <p:grpSp>
          <p:nvGrpSpPr>
            <p:cNvPr id="4088" name="Google Shape;4088;p44"/>
            <p:cNvGrpSpPr/>
            <p:nvPr/>
          </p:nvGrpSpPr>
          <p:grpSpPr>
            <a:xfrm>
              <a:off x="3512551" y="2358270"/>
              <a:ext cx="225647" cy="307714"/>
              <a:chOff x="2182679" y="2004714"/>
              <a:chExt cx="792300" cy="1080458"/>
            </a:xfrm>
          </p:grpSpPr>
          <p:cxnSp>
            <p:nvCxnSpPr>
              <p:cNvPr id="4089" name="Google Shape;4089;p44"/>
              <p:cNvCxnSpPr>
                <a:stCxn id="4090" idx="0"/>
              </p:cNvCxnSpPr>
              <p:nvPr/>
            </p:nvCxnSpPr>
            <p:spPr>
              <a:xfrm rot="10800000">
                <a:off x="2578961" y="2004714"/>
                <a:ext cx="0" cy="389100"/>
              </a:xfrm>
              <a:prstGeom prst="straightConnector1">
                <a:avLst/>
              </a:prstGeom>
              <a:noFill/>
              <a:ln cap="flat" cmpd="sng" w="9525">
                <a:solidFill>
                  <a:srgbClr val="435D74"/>
                </a:solidFill>
                <a:prstDash val="solid"/>
                <a:round/>
                <a:headEnd len="sm" w="sm" type="none"/>
                <a:tailEnd len="sm" w="sm" type="none"/>
              </a:ln>
            </p:spPr>
          </p:cxnSp>
          <p:sp>
            <p:nvSpPr>
              <p:cNvPr id="4086" name="Google Shape;4086;p4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4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1" name="Google Shape;4091;p44"/>
            <p:cNvGrpSpPr/>
            <p:nvPr/>
          </p:nvGrpSpPr>
          <p:grpSpPr>
            <a:xfrm>
              <a:off x="3969644" y="2440153"/>
              <a:ext cx="225853" cy="296651"/>
              <a:chOff x="3775710" y="1729289"/>
              <a:chExt cx="136500" cy="179289"/>
            </a:xfrm>
          </p:grpSpPr>
          <p:cxnSp>
            <p:nvCxnSpPr>
              <p:cNvPr id="4092" name="Google Shape;4092;p44"/>
              <p:cNvCxnSpPr/>
              <p:nvPr/>
            </p:nvCxnSpPr>
            <p:spPr>
              <a:xfrm>
                <a:off x="3843851" y="1848278"/>
                <a:ext cx="0" cy="60300"/>
              </a:xfrm>
              <a:prstGeom prst="straightConnector1">
                <a:avLst/>
              </a:prstGeom>
              <a:noFill/>
              <a:ln cap="flat" cmpd="sng" w="9525">
                <a:solidFill>
                  <a:srgbClr val="435D74"/>
                </a:solidFill>
                <a:prstDash val="solid"/>
                <a:round/>
                <a:headEnd len="sm" w="sm" type="none"/>
                <a:tailEnd len="sm" w="sm" type="none"/>
              </a:ln>
            </p:spPr>
          </p:cxnSp>
          <p:sp>
            <p:nvSpPr>
              <p:cNvPr id="4093" name="Google Shape;4093;p4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4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5" name="Google Shape;4095;p44"/>
            <p:cNvGrpSpPr/>
            <p:nvPr/>
          </p:nvGrpSpPr>
          <p:grpSpPr>
            <a:xfrm>
              <a:off x="4427051" y="2358270"/>
              <a:ext cx="225647" cy="307714"/>
              <a:chOff x="5393704" y="2004714"/>
              <a:chExt cx="792300" cy="1080458"/>
            </a:xfrm>
          </p:grpSpPr>
          <p:cxnSp>
            <p:nvCxnSpPr>
              <p:cNvPr id="4096" name="Google Shape;4096;p44"/>
              <p:cNvCxnSpPr>
                <a:stCxn id="4097" idx="0"/>
              </p:cNvCxnSpPr>
              <p:nvPr/>
            </p:nvCxnSpPr>
            <p:spPr>
              <a:xfrm rot="10800000">
                <a:off x="5789986" y="2004714"/>
                <a:ext cx="0" cy="389100"/>
              </a:xfrm>
              <a:prstGeom prst="straightConnector1">
                <a:avLst/>
              </a:prstGeom>
              <a:noFill/>
              <a:ln cap="flat" cmpd="sng" w="9525">
                <a:solidFill>
                  <a:srgbClr val="435D74"/>
                </a:solidFill>
                <a:prstDash val="solid"/>
                <a:round/>
                <a:headEnd len="sm" w="sm" type="none"/>
                <a:tailEnd len="sm" w="sm" type="none"/>
              </a:ln>
            </p:spPr>
          </p:cxnSp>
          <p:sp>
            <p:nvSpPr>
              <p:cNvPr id="4098" name="Google Shape;4098;p4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4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9" name="Google Shape;4099;p44"/>
            <p:cNvGrpSpPr/>
            <p:nvPr/>
          </p:nvGrpSpPr>
          <p:grpSpPr>
            <a:xfrm>
              <a:off x="4884287" y="2440252"/>
              <a:ext cx="225647" cy="296532"/>
              <a:chOff x="6999166" y="2292572"/>
              <a:chExt cx="792300" cy="1041192"/>
            </a:xfrm>
          </p:grpSpPr>
          <p:cxnSp>
            <p:nvCxnSpPr>
              <p:cNvPr id="4100" name="Google Shape;4100;p44"/>
              <p:cNvCxnSpPr/>
              <p:nvPr/>
            </p:nvCxnSpPr>
            <p:spPr>
              <a:xfrm>
                <a:off x="7395553" y="2983964"/>
                <a:ext cx="0" cy="349800"/>
              </a:xfrm>
              <a:prstGeom prst="straightConnector1">
                <a:avLst/>
              </a:prstGeom>
              <a:noFill/>
              <a:ln cap="flat" cmpd="sng" w="9525">
                <a:solidFill>
                  <a:srgbClr val="435D74"/>
                </a:solidFill>
                <a:prstDash val="solid"/>
                <a:round/>
                <a:headEnd len="sm" w="sm" type="none"/>
                <a:tailEnd len="sm" w="sm" type="none"/>
              </a:ln>
            </p:spPr>
          </p:cxnSp>
          <p:sp>
            <p:nvSpPr>
              <p:cNvPr id="4087" name="Google Shape;4087;p4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4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02" name="Google Shape;4102;p44"/>
          <p:cNvGrpSpPr/>
          <p:nvPr/>
        </p:nvGrpSpPr>
        <p:grpSpPr>
          <a:xfrm>
            <a:off x="6842649" y="1185930"/>
            <a:ext cx="1581844" cy="732818"/>
            <a:chOff x="634175" y="2986275"/>
            <a:chExt cx="3147949" cy="1458344"/>
          </a:xfrm>
        </p:grpSpPr>
        <p:cxnSp>
          <p:nvCxnSpPr>
            <p:cNvPr id="4103" name="Google Shape;4103;p44"/>
            <p:cNvCxnSpPr>
              <a:stCxn id="4104" idx="4"/>
              <a:endCxn id="4105" idx="0"/>
            </p:cNvCxnSpPr>
            <p:nvPr/>
          </p:nvCxnSpPr>
          <p:spPr>
            <a:xfrm>
              <a:off x="929975" y="3577875"/>
              <a:ext cx="591300" cy="275100"/>
            </a:xfrm>
            <a:prstGeom prst="straightConnector1">
              <a:avLst/>
            </a:prstGeom>
            <a:noFill/>
            <a:ln cap="flat" cmpd="sng" w="19050">
              <a:solidFill>
                <a:srgbClr val="435D74"/>
              </a:solidFill>
              <a:prstDash val="solid"/>
              <a:round/>
              <a:headEnd len="sm" w="sm" type="none"/>
              <a:tailEnd len="sm" w="sm" type="none"/>
            </a:ln>
          </p:spPr>
        </p:cxnSp>
        <p:cxnSp>
          <p:nvCxnSpPr>
            <p:cNvPr id="4106" name="Google Shape;4106;p44"/>
            <p:cNvCxnSpPr>
              <a:stCxn id="4105" idx="0"/>
              <a:endCxn id="410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sm" w="sm" type="none"/>
              <a:tailEnd len="sm" w="sm" type="none"/>
            </a:ln>
          </p:spPr>
        </p:cxnSp>
        <p:cxnSp>
          <p:nvCxnSpPr>
            <p:cNvPr id="4108" name="Google Shape;4108;p44"/>
            <p:cNvCxnSpPr>
              <a:stCxn id="4107" idx="4"/>
              <a:endCxn id="4109" idx="0"/>
            </p:cNvCxnSpPr>
            <p:nvPr/>
          </p:nvCxnSpPr>
          <p:spPr>
            <a:xfrm>
              <a:off x="2208152" y="3577875"/>
              <a:ext cx="686700" cy="275100"/>
            </a:xfrm>
            <a:prstGeom prst="straightConnector1">
              <a:avLst/>
            </a:prstGeom>
            <a:noFill/>
            <a:ln cap="flat" cmpd="sng" w="19050">
              <a:solidFill>
                <a:srgbClr val="435D74"/>
              </a:solidFill>
              <a:prstDash val="solid"/>
              <a:round/>
              <a:headEnd len="sm" w="sm" type="none"/>
              <a:tailEnd len="sm" w="sm" type="none"/>
            </a:ln>
          </p:spPr>
        </p:cxnSp>
        <p:cxnSp>
          <p:nvCxnSpPr>
            <p:cNvPr id="4110" name="Google Shape;4110;p44"/>
            <p:cNvCxnSpPr>
              <a:stCxn id="4109" idx="0"/>
              <a:endCxn id="411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sm" w="sm" type="none"/>
              <a:tailEnd len="sm" w="sm" type="none"/>
            </a:ln>
          </p:spPr>
        </p:cxnSp>
        <p:sp>
          <p:nvSpPr>
            <p:cNvPr id="4111" name="Google Shape;4111;p4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4107" name="Google Shape;4107;p4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4104" name="Google Shape;4104;p4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4109" name="Google Shape;4109;p4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4105" name="Google Shape;4105;p4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grpSp>
        <p:nvGrpSpPr>
          <p:cNvPr id="4112" name="Google Shape;4112;p44"/>
          <p:cNvGrpSpPr/>
          <p:nvPr/>
        </p:nvGrpSpPr>
        <p:grpSpPr>
          <a:xfrm>
            <a:off x="3410364" y="2880240"/>
            <a:ext cx="1675128" cy="313674"/>
            <a:chOff x="998425" y="1182125"/>
            <a:chExt cx="1065400" cy="199500"/>
          </a:xfrm>
        </p:grpSpPr>
        <p:sp>
          <p:nvSpPr>
            <p:cNvPr id="4113" name="Google Shape;4113;p4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4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4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4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4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8" name="Google Shape;4118;p44"/>
          <p:cNvGrpSpPr/>
          <p:nvPr/>
        </p:nvGrpSpPr>
        <p:grpSpPr>
          <a:xfrm>
            <a:off x="3410363" y="3836206"/>
            <a:ext cx="1675129" cy="525345"/>
            <a:chOff x="5194708" y="3484366"/>
            <a:chExt cx="3148148" cy="987304"/>
          </a:xfrm>
        </p:grpSpPr>
        <p:grpSp>
          <p:nvGrpSpPr>
            <p:cNvPr id="4119" name="Google Shape;4119;p44"/>
            <p:cNvGrpSpPr/>
            <p:nvPr/>
          </p:nvGrpSpPr>
          <p:grpSpPr>
            <a:xfrm>
              <a:off x="7531521" y="3484366"/>
              <a:ext cx="811335" cy="987304"/>
              <a:chOff x="3379425" y="1617275"/>
              <a:chExt cx="1090650" cy="1327200"/>
            </a:xfrm>
          </p:grpSpPr>
          <p:sp>
            <p:nvSpPr>
              <p:cNvPr id="4120" name="Google Shape;4120;p4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4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4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3" name="Google Shape;4123;p44"/>
            <p:cNvGrpSpPr/>
            <p:nvPr/>
          </p:nvGrpSpPr>
          <p:grpSpPr>
            <a:xfrm>
              <a:off x="6752546" y="3484366"/>
              <a:ext cx="811428" cy="987304"/>
              <a:chOff x="2332275" y="1617275"/>
              <a:chExt cx="1090775" cy="1327200"/>
            </a:xfrm>
          </p:grpSpPr>
          <p:sp>
            <p:nvSpPr>
              <p:cNvPr id="4124" name="Google Shape;4124;p4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4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4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7" name="Google Shape;4127;p44"/>
            <p:cNvGrpSpPr/>
            <p:nvPr/>
          </p:nvGrpSpPr>
          <p:grpSpPr>
            <a:xfrm>
              <a:off x="5973664" y="3484366"/>
              <a:ext cx="811335" cy="987304"/>
              <a:chOff x="1285250" y="1617275"/>
              <a:chExt cx="1090650" cy="1327200"/>
            </a:xfrm>
          </p:grpSpPr>
          <p:sp>
            <p:nvSpPr>
              <p:cNvPr id="4128" name="Google Shape;4128;p4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4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4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1" name="Google Shape;4131;p44"/>
            <p:cNvGrpSpPr/>
            <p:nvPr/>
          </p:nvGrpSpPr>
          <p:grpSpPr>
            <a:xfrm>
              <a:off x="5194708" y="3484366"/>
              <a:ext cx="811409" cy="987304"/>
              <a:chOff x="238125" y="1617275"/>
              <a:chExt cx="1090750" cy="1327200"/>
            </a:xfrm>
          </p:grpSpPr>
          <p:sp>
            <p:nvSpPr>
              <p:cNvPr id="4132" name="Google Shape;4132;p4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4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4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35" name="Google Shape;4135;p44"/>
          <p:cNvGrpSpPr/>
          <p:nvPr/>
        </p:nvGrpSpPr>
        <p:grpSpPr>
          <a:xfrm>
            <a:off x="6844048" y="2482095"/>
            <a:ext cx="1579046" cy="522230"/>
            <a:chOff x="6853641" y="2534077"/>
            <a:chExt cx="1515545" cy="501229"/>
          </a:xfrm>
        </p:grpSpPr>
        <p:grpSp>
          <p:nvGrpSpPr>
            <p:cNvPr id="4136" name="Google Shape;4136;p44"/>
            <p:cNvGrpSpPr/>
            <p:nvPr/>
          </p:nvGrpSpPr>
          <p:grpSpPr>
            <a:xfrm>
              <a:off x="6853641" y="2618923"/>
              <a:ext cx="1515545" cy="324557"/>
              <a:chOff x="6853641" y="2618923"/>
              <a:chExt cx="1515545" cy="324557"/>
            </a:xfrm>
          </p:grpSpPr>
          <p:sp>
            <p:nvSpPr>
              <p:cNvPr id="4137" name="Google Shape;4137;p4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4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4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4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4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2" name="Google Shape;4142;p4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4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4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5" name="Google Shape;4145;p4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4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7" name="Google Shape;4147;p44"/>
          <p:cNvGrpSpPr/>
          <p:nvPr/>
        </p:nvGrpSpPr>
        <p:grpSpPr>
          <a:xfrm>
            <a:off x="3438940" y="3357136"/>
            <a:ext cx="1617976" cy="346616"/>
            <a:chOff x="1808063" y="4294338"/>
            <a:chExt cx="3370782" cy="721817"/>
          </a:xfrm>
        </p:grpSpPr>
        <p:sp>
          <p:nvSpPr>
            <p:cNvPr id="4148" name="Google Shape;4148;p4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4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4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4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4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4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4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4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4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4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8" name="Google Shape;4158;p44"/>
          <p:cNvGrpSpPr/>
          <p:nvPr/>
        </p:nvGrpSpPr>
        <p:grpSpPr>
          <a:xfrm>
            <a:off x="5264936" y="4023886"/>
            <a:ext cx="1417067" cy="350605"/>
            <a:chOff x="4234950" y="2101012"/>
            <a:chExt cx="4219974" cy="1044091"/>
          </a:xfrm>
        </p:grpSpPr>
        <p:sp>
          <p:nvSpPr>
            <p:cNvPr id="4159" name="Google Shape;4159;p4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4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4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4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4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4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4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4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4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4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4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4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4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4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4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4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5" name="Google Shape;4175;p44"/>
          <p:cNvGrpSpPr/>
          <p:nvPr/>
        </p:nvGrpSpPr>
        <p:grpSpPr>
          <a:xfrm>
            <a:off x="6840408" y="2014643"/>
            <a:ext cx="1586327" cy="371557"/>
            <a:chOff x="1247650" y="2075423"/>
            <a:chExt cx="6648477" cy="1557238"/>
          </a:xfrm>
        </p:grpSpPr>
        <p:sp>
          <p:nvSpPr>
            <p:cNvPr id="4176" name="Google Shape;4176;p4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4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4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4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4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4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82" name="Google Shape;4182;p44"/>
          <p:cNvGrpSpPr/>
          <p:nvPr/>
        </p:nvGrpSpPr>
        <p:grpSpPr>
          <a:xfrm>
            <a:off x="5271678" y="1167833"/>
            <a:ext cx="1415601" cy="1648534"/>
            <a:chOff x="1839112" y="2209163"/>
            <a:chExt cx="1918159" cy="2233785"/>
          </a:xfrm>
        </p:grpSpPr>
        <p:sp>
          <p:nvSpPr>
            <p:cNvPr id="4183" name="Google Shape;4183;p4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4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4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86" name="Google Shape;4186;p44"/>
            <p:cNvCxnSpPr>
              <a:stCxn id="4183" idx="6"/>
              <a:endCxn id="4184" idx="2"/>
            </p:cNvCxnSpPr>
            <p:nvPr/>
          </p:nvCxnSpPr>
          <p:spPr>
            <a:xfrm>
              <a:off x="2414212" y="2496713"/>
              <a:ext cx="768000" cy="600"/>
            </a:xfrm>
            <a:prstGeom prst="bentConnector3">
              <a:avLst>
                <a:gd fmla="val -511291" name="adj1"/>
              </a:avLst>
            </a:prstGeom>
            <a:noFill/>
            <a:ln cap="flat" cmpd="sng" w="19050">
              <a:solidFill>
                <a:srgbClr val="374957"/>
              </a:solidFill>
              <a:prstDash val="solid"/>
              <a:round/>
              <a:headEnd len="sm" w="sm" type="none"/>
              <a:tailEnd len="sm" w="sm" type="none"/>
            </a:ln>
          </p:spPr>
        </p:cxnSp>
        <p:cxnSp>
          <p:nvCxnSpPr>
            <p:cNvPr id="4187" name="Google Shape;4187;p44"/>
            <p:cNvCxnSpPr>
              <a:stCxn id="4184" idx="4"/>
              <a:endCxn id="4188" idx="0"/>
            </p:cNvCxnSpPr>
            <p:nvPr/>
          </p:nvCxnSpPr>
          <p:spPr>
            <a:xfrm rot="5400000">
              <a:off x="2669921" y="2240963"/>
              <a:ext cx="256500" cy="1343100"/>
            </a:xfrm>
            <a:prstGeom prst="bentConnector3">
              <a:avLst>
                <a:gd fmla="val 697452" name="adj1"/>
              </a:avLst>
            </a:prstGeom>
            <a:noFill/>
            <a:ln cap="flat" cmpd="sng" w="19050">
              <a:solidFill>
                <a:srgbClr val="374957"/>
              </a:solidFill>
              <a:prstDash val="solid"/>
              <a:round/>
              <a:headEnd len="sm" w="sm" type="none"/>
              <a:tailEnd len="sm" w="sm" type="none"/>
            </a:ln>
          </p:spPr>
        </p:cxnSp>
        <p:cxnSp>
          <p:nvCxnSpPr>
            <p:cNvPr id="4189" name="Google Shape;4189;p44"/>
            <p:cNvCxnSpPr>
              <a:stCxn id="4188" idx="6"/>
              <a:endCxn id="4185" idx="2"/>
            </p:cNvCxnSpPr>
            <p:nvPr/>
          </p:nvCxnSpPr>
          <p:spPr>
            <a:xfrm>
              <a:off x="2414212" y="3328316"/>
              <a:ext cx="768000" cy="600"/>
            </a:xfrm>
            <a:prstGeom prst="bentConnector3">
              <a:avLst>
                <a:gd fmla="val -511291" name="adj1"/>
              </a:avLst>
            </a:prstGeom>
            <a:noFill/>
            <a:ln cap="flat" cmpd="sng" w="19050">
              <a:solidFill>
                <a:srgbClr val="374957"/>
              </a:solidFill>
              <a:prstDash val="solid"/>
              <a:round/>
              <a:headEnd len="sm" w="sm" type="none"/>
              <a:tailEnd len="sm" w="sm" type="none"/>
            </a:ln>
          </p:spPr>
        </p:cxnSp>
        <p:cxnSp>
          <p:nvCxnSpPr>
            <p:cNvPr id="4190" name="Google Shape;4190;p44"/>
            <p:cNvCxnSpPr>
              <a:stCxn id="4185" idx="4"/>
              <a:endCxn id="4191" idx="0"/>
            </p:cNvCxnSpPr>
            <p:nvPr/>
          </p:nvCxnSpPr>
          <p:spPr>
            <a:xfrm rot="5400000">
              <a:off x="2672171" y="3070316"/>
              <a:ext cx="252000" cy="1343100"/>
            </a:xfrm>
            <a:prstGeom prst="bentConnector3">
              <a:avLst>
                <a:gd fmla="val 825846" name="adj1"/>
              </a:avLst>
            </a:prstGeom>
            <a:noFill/>
            <a:ln cap="flat" cmpd="sng" w="19050">
              <a:solidFill>
                <a:srgbClr val="374957"/>
              </a:solidFill>
              <a:prstDash val="solid"/>
              <a:round/>
              <a:headEnd len="sm" w="sm" type="none"/>
              <a:tailEnd len="sm" w="sm" type="none"/>
            </a:ln>
          </p:spPr>
        </p:cxnSp>
        <p:sp>
          <p:nvSpPr>
            <p:cNvPr id="4188" name="Google Shape;4188;p4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4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4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93" name="Google Shape;4193;p44"/>
            <p:cNvCxnSpPr>
              <a:endCxn id="4192" idx="2"/>
            </p:cNvCxnSpPr>
            <p:nvPr/>
          </p:nvCxnSpPr>
          <p:spPr>
            <a:xfrm>
              <a:off x="2413871" y="4154498"/>
              <a:ext cx="768300" cy="900"/>
            </a:xfrm>
            <a:prstGeom prst="bentConnector3">
              <a:avLst>
                <a:gd fmla="val -511076" name="adj1"/>
              </a:avLst>
            </a:prstGeom>
            <a:noFill/>
            <a:ln cap="flat" cmpd="sng" w="19050">
              <a:solidFill>
                <a:srgbClr val="374957"/>
              </a:solidFill>
              <a:prstDash val="solid"/>
              <a:round/>
              <a:headEnd len="sm" w="sm" type="none"/>
              <a:tailEnd len="sm" w="sm" type="none"/>
            </a:ln>
          </p:spPr>
        </p:cxnSp>
      </p:grpSp>
      <p:grpSp>
        <p:nvGrpSpPr>
          <p:cNvPr id="4194" name="Google Shape;4194;p44"/>
          <p:cNvGrpSpPr/>
          <p:nvPr/>
        </p:nvGrpSpPr>
        <p:grpSpPr>
          <a:xfrm>
            <a:off x="3428944" y="1185917"/>
            <a:ext cx="1637968" cy="154942"/>
            <a:chOff x="238125" y="2506075"/>
            <a:chExt cx="7115411" cy="673075"/>
          </a:xfrm>
        </p:grpSpPr>
        <p:sp>
          <p:nvSpPr>
            <p:cNvPr id="4195" name="Google Shape;4195;p4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4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4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4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4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0" name="Google Shape;4200;p44"/>
          <p:cNvGrpSpPr/>
          <p:nvPr/>
        </p:nvGrpSpPr>
        <p:grpSpPr>
          <a:xfrm>
            <a:off x="1969680" y="1500635"/>
            <a:ext cx="1262932" cy="785408"/>
            <a:chOff x="548861" y="389676"/>
            <a:chExt cx="3843371" cy="2390164"/>
          </a:xfrm>
        </p:grpSpPr>
        <p:cxnSp>
          <p:nvCxnSpPr>
            <p:cNvPr id="4201" name="Google Shape;4201;p44"/>
            <p:cNvCxnSpPr/>
            <p:nvPr/>
          </p:nvCxnSpPr>
          <p:spPr>
            <a:xfrm flipH="1" rot="10800000">
              <a:off x="3486925" y="1918250"/>
              <a:ext cx="742200" cy="690300"/>
            </a:xfrm>
            <a:prstGeom prst="bentConnector3">
              <a:avLst>
                <a:gd fmla="val 378412" name="adj1"/>
              </a:avLst>
            </a:prstGeom>
            <a:noFill/>
            <a:ln cap="flat" cmpd="sng" w="9525">
              <a:solidFill>
                <a:srgbClr val="869FB2"/>
              </a:solidFill>
              <a:prstDash val="solid"/>
              <a:round/>
              <a:headEnd len="sm" w="sm" type="none"/>
              <a:tailEnd len="sm" w="sm" type="none"/>
            </a:ln>
          </p:spPr>
        </p:cxnSp>
        <p:cxnSp>
          <p:nvCxnSpPr>
            <p:cNvPr id="4202" name="Google Shape;4202;p44"/>
            <p:cNvCxnSpPr/>
            <p:nvPr/>
          </p:nvCxnSpPr>
          <p:spPr>
            <a:xfrm flipH="1" rot="-5400000">
              <a:off x="3486925" y="577350"/>
              <a:ext cx="650100" cy="650100"/>
            </a:xfrm>
            <a:prstGeom prst="bentConnector3">
              <a:avLst>
                <a:gd fmla="val -308911" name="adj1"/>
              </a:avLst>
            </a:prstGeom>
            <a:noFill/>
            <a:ln cap="flat" cmpd="sng" w="9525">
              <a:solidFill>
                <a:srgbClr val="869FB2"/>
              </a:solidFill>
              <a:prstDash val="solid"/>
              <a:round/>
              <a:headEnd len="sm" w="sm" type="none"/>
              <a:tailEnd len="sm" w="sm" type="none"/>
            </a:ln>
          </p:spPr>
        </p:cxnSp>
        <p:cxnSp>
          <p:nvCxnSpPr>
            <p:cNvPr id="4203" name="Google Shape;4203;p44"/>
            <p:cNvCxnSpPr/>
            <p:nvPr/>
          </p:nvCxnSpPr>
          <p:spPr>
            <a:xfrm>
              <a:off x="2725450" y="576000"/>
              <a:ext cx="1410600" cy="1800"/>
            </a:xfrm>
            <a:prstGeom prst="bentConnector3">
              <a:avLst>
                <a:gd fmla="val 160907" name="adj1"/>
              </a:avLst>
            </a:prstGeom>
            <a:noFill/>
            <a:ln cap="flat" cmpd="sng" w="9525">
              <a:solidFill>
                <a:srgbClr val="869FB2"/>
              </a:solidFill>
              <a:prstDash val="solid"/>
              <a:round/>
              <a:headEnd len="sm" w="sm" type="none"/>
              <a:tailEnd len="sm" w="sm" type="none"/>
            </a:ln>
          </p:spPr>
        </p:cxnSp>
        <p:cxnSp>
          <p:nvCxnSpPr>
            <p:cNvPr id="4204" name="Google Shape;4204;p44"/>
            <p:cNvCxnSpPr/>
            <p:nvPr/>
          </p:nvCxnSpPr>
          <p:spPr>
            <a:xfrm flipH="1" rot="10800000">
              <a:off x="756500" y="577975"/>
              <a:ext cx="1705500" cy="1049100"/>
            </a:xfrm>
            <a:prstGeom prst="bentConnector3">
              <a:avLst>
                <a:gd fmla="val -76488" name="adj1"/>
              </a:avLst>
            </a:prstGeom>
            <a:noFill/>
            <a:ln cap="flat" cmpd="sng" w="9525">
              <a:solidFill>
                <a:srgbClr val="BAC8D3"/>
              </a:solidFill>
              <a:prstDash val="solid"/>
              <a:round/>
              <a:headEnd len="sm" w="sm" type="none"/>
              <a:tailEnd len="sm" w="sm" type="none"/>
            </a:ln>
          </p:spPr>
        </p:cxnSp>
        <p:cxnSp>
          <p:nvCxnSpPr>
            <p:cNvPr id="4205" name="Google Shape;4205;p44"/>
            <p:cNvCxnSpPr/>
            <p:nvPr/>
          </p:nvCxnSpPr>
          <p:spPr>
            <a:xfrm>
              <a:off x="760067" y="1625791"/>
              <a:ext cx="1689000" cy="974100"/>
            </a:xfrm>
            <a:prstGeom prst="bentConnector3">
              <a:avLst>
                <a:gd fmla="val -78290" name="adj1"/>
              </a:avLst>
            </a:prstGeom>
            <a:noFill/>
            <a:ln cap="flat" cmpd="sng" w="9525">
              <a:solidFill>
                <a:srgbClr val="BAC8D3"/>
              </a:solidFill>
              <a:prstDash val="solid"/>
              <a:round/>
              <a:headEnd len="sm" w="sm" type="none"/>
              <a:tailEnd len="sm" w="sm" type="none"/>
            </a:ln>
          </p:spPr>
        </p:cxnSp>
        <p:sp>
          <p:nvSpPr>
            <p:cNvPr id="4206" name="Google Shape;4206;p4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07" name="Google Shape;4207;p44"/>
            <p:cNvCxnSpPr/>
            <p:nvPr/>
          </p:nvCxnSpPr>
          <p:spPr>
            <a:xfrm>
              <a:off x="2725450" y="2609025"/>
              <a:ext cx="1416000" cy="1800"/>
            </a:xfrm>
            <a:prstGeom prst="bentConnector3">
              <a:avLst>
                <a:gd fmla="val 160874" name="adj1"/>
              </a:avLst>
            </a:prstGeom>
            <a:noFill/>
            <a:ln cap="flat" cmpd="sng" w="9525">
              <a:solidFill>
                <a:srgbClr val="869FB2"/>
              </a:solidFill>
              <a:prstDash val="solid"/>
              <a:round/>
              <a:headEnd len="sm" w="sm" type="none"/>
              <a:tailEnd len="sm" w="sm" type="none"/>
            </a:ln>
          </p:spPr>
        </p:cxnSp>
        <p:sp>
          <p:nvSpPr>
            <p:cNvPr id="4208" name="Google Shape;4208;p4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4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4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4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4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4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14" name="Google Shape;4214;p44"/>
          <p:cNvGrpSpPr/>
          <p:nvPr/>
        </p:nvGrpSpPr>
        <p:grpSpPr>
          <a:xfrm>
            <a:off x="757812" y="2607512"/>
            <a:ext cx="1412054" cy="633562"/>
            <a:chOff x="1187400" y="2529299"/>
            <a:chExt cx="6769193" cy="2241902"/>
          </a:xfrm>
        </p:grpSpPr>
        <p:sp>
          <p:nvSpPr>
            <p:cNvPr id="4215" name="Google Shape;4215;p4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216" name="Google Shape;4216;p4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217" name="Google Shape;4217;p4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218" name="Google Shape;4218;p4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219" name="Google Shape;4219;p4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220" name="Google Shape;4220;p4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221" name="Google Shape;4221;p4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4222" name="Google Shape;4222;p44"/>
            <p:cNvCxnSpPr>
              <a:stCxn id="4215" idx="2"/>
              <a:endCxn id="4216" idx="0"/>
            </p:cNvCxnSpPr>
            <p:nvPr/>
          </p:nvCxnSpPr>
          <p:spPr>
            <a:xfrm flipH="1" rot="-5400000">
              <a:off x="5228543" y="2315249"/>
              <a:ext cx="457200" cy="1770300"/>
            </a:xfrm>
            <a:prstGeom prst="bentConnector3">
              <a:avLst>
                <a:gd fmla="val 361972" name="adj1"/>
              </a:avLst>
            </a:prstGeom>
            <a:noFill/>
            <a:ln cap="flat" cmpd="sng" w="9525">
              <a:solidFill>
                <a:srgbClr val="C2C2C2"/>
              </a:solidFill>
              <a:prstDash val="solid"/>
              <a:round/>
              <a:headEnd len="sm" w="sm" type="none"/>
              <a:tailEnd len="sm" w="sm" type="none"/>
            </a:ln>
          </p:spPr>
        </p:cxnSp>
        <p:cxnSp>
          <p:nvCxnSpPr>
            <p:cNvPr id="4223" name="Google Shape;4223;p44"/>
            <p:cNvCxnSpPr>
              <a:stCxn id="4217" idx="0"/>
              <a:endCxn id="4215" idx="2"/>
            </p:cNvCxnSpPr>
            <p:nvPr/>
          </p:nvCxnSpPr>
          <p:spPr>
            <a:xfrm rot="-5400000">
              <a:off x="3458247" y="2315250"/>
              <a:ext cx="457200" cy="1770300"/>
            </a:xfrm>
            <a:prstGeom prst="bentConnector3">
              <a:avLst>
                <a:gd fmla="val -262207" name="adj1"/>
              </a:avLst>
            </a:prstGeom>
            <a:noFill/>
            <a:ln cap="flat" cmpd="sng" w="9525">
              <a:solidFill>
                <a:srgbClr val="C2C2C2"/>
              </a:solidFill>
              <a:prstDash val="solid"/>
              <a:round/>
              <a:headEnd len="sm" w="sm" type="none"/>
              <a:tailEnd len="sm" w="sm" type="none"/>
            </a:ln>
          </p:spPr>
        </p:cxnSp>
        <p:cxnSp>
          <p:nvCxnSpPr>
            <p:cNvPr id="4224" name="Google Shape;4224;p44"/>
            <p:cNvCxnSpPr>
              <a:stCxn id="4217" idx="2"/>
              <a:endCxn id="4219" idx="0"/>
            </p:cNvCxnSpPr>
            <p:nvPr/>
          </p:nvCxnSpPr>
          <p:spPr>
            <a:xfrm flipH="1" rot="-5400000">
              <a:off x="2995647" y="3677550"/>
              <a:ext cx="457200" cy="845100"/>
            </a:xfrm>
            <a:prstGeom prst="bentConnector3">
              <a:avLst>
                <a:gd fmla="val 861525" name="adj1"/>
              </a:avLst>
            </a:prstGeom>
            <a:noFill/>
            <a:ln cap="flat" cmpd="sng" w="9525">
              <a:solidFill>
                <a:srgbClr val="C2C2C2"/>
              </a:solidFill>
              <a:prstDash val="solid"/>
              <a:round/>
              <a:headEnd len="sm" w="sm" type="none"/>
              <a:tailEnd len="sm" w="sm" type="none"/>
            </a:ln>
          </p:spPr>
        </p:cxnSp>
        <p:cxnSp>
          <p:nvCxnSpPr>
            <p:cNvPr id="4225" name="Google Shape;4225;p44"/>
            <p:cNvCxnSpPr>
              <a:stCxn id="4218" idx="0"/>
              <a:endCxn id="4217" idx="2"/>
            </p:cNvCxnSpPr>
            <p:nvPr/>
          </p:nvCxnSpPr>
          <p:spPr>
            <a:xfrm rot="-5400000">
              <a:off x="2150400" y="3677551"/>
              <a:ext cx="457200" cy="845100"/>
            </a:xfrm>
            <a:prstGeom prst="bentConnector3">
              <a:avLst>
                <a:gd fmla="val -761759" name="adj1"/>
              </a:avLst>
            </a:prstGeom>
            <a:noFill/>
            <a:ln cap="flat" cmpd="sng" w="9525">
              <a:solidFill>
                <a:srgbClr val="C2C2C2"/>
              </a:solidFill>
              <a:prstDash val="solid"/>
              <a:round/>
              <a:headEnd len="sm" w="sm" type="none"/>
              <a:tailEnd len="sm" w="sm" type="none"/>
            </a:ln>
          </p:spPr>
        </p:cxnSp>
        <p:cxnSp>
          <p:nvCxnSpPr>
            <p:cNvPr id="4226" name="Google Shape;4226;p44"/>
            <p:cNvCxnSpPr>
              <a:stCxn id="4216" idx="2"/>
              <a:endCxn id="4221" idx="0"/>
            </p:cNvCxnSpPr>
            <p:nvPr/>
          </p:nvCxnSpPr>
          <p:spPr>
            <a:xfrm flipH="1" rot="-5400000">
              <a:off x="6536390" y="3677400"/>
              <a:ext cx="457200" cy="845400"/>
            </a:xfrm>
            <a:prstGeom prst="bentConnector3">
              <a:avLst>
                <a:gd fmla="val 861525" name="adj1"/>
              </a:avLst>
            </a:prstGeom>
            <a:noFill/>
            <a:ln cap="flat" cmpd="sng" w="9525">
              <a:solidFill>
                <a:srgbClr val="C2C2C2"/>
              </a:solidFill>
              <a:prstDash val="solid"/>
              <a:round/>
              <a:headEnd len="sm" w="sm" type="none"/>
              <a:tailEnd len="sm" w="sm" type="none"/>
            </a:ln>
          </p:spPr>
        </p:cxnSp>
        <p:cxnSp>
          <p:nvCxnSpPr>
            <p:cNvPr id="4227" name="Google Shape;4227;p44"/>
            <p:cNvCxnSpPr>
              <a:stCxn id="4220" idx="0"/>
              <a:endCxn id="4216" idx="2"/>
            </p:cNvCxnSpPr>
            <p:nvPr/>
          </p:nvCxnSpPr>
          <p:spPr>
            <a:xfrm rot="-5400000">
              <a:off x="5691000" y="3677551"/>
              <a:ext cx="457200" cy="845100"/>
            </a:xfrm>
            <a:prstGeom prst="bentConnector3">
              <a:avLst>
                <a:gd fmla="val -761759" name="adj1"/>
              </a:avLst>
            </a:prstGeom>
            <a:noFill/>
            <a:ln cap="flat" cmpd="sng" w="9525">
              <a:solidFill>
                <a:srgbClr val="C2C2C2"/>
              </a:solidFill>
              <a:prstDash val="solid"/>
              <a:round/>
              <a:headEnd len="sm" w="sm" type="none"/>
              <a:tailEnd len="sm" w="sm" type="none"/>
            </a:ln>
          </p:spPr>
        </p:cxnSp>
      </p:grpSp>
      <p:grpSp>
        <p:nvGrpSpPr>
          <p:cNvPr id="4228" name="Google Shape;4228;p44"/>
          <p:cNvGrpSpPr/>
          <p:nvPr/>
        </p:nvGrpSpPr>
        <p:grpSpPr>
          <a:xfrm>
            <a:off x="6844058" y="3100221"/>
            <a:ext cx="1579035" cy="540873"/>
            <a:chOff x="6895650" y="3126697"/>
            <a:chExt cx="1436662" cy="492105"/>
          </a:xfrm>
        </p:grpSpPr>
        <p:sp>
          <p:nvSpPr>
            <p:cNvPr id="4229" name="Google Shape;4229;p4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4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4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p4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p4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34" name="Google Shape;4234;p44"/>
            <p:cNvGrpSpPr/>
            <p:nvPr/>
          </p:nvGrpSpPr>
          <p:grpSpPr>
            <a:xfrm>
              <a:off x="6995957" y="3335810"/>
              <a:ext cx="1230393" cy="71754"/>
              <a:chOff x="6995957" y="3287964"/>
              <a:chExt cx="1230393" cy="71754"/>
            </a:xfrm>
          </p:grpSpPr>
          <p:sp>
            <p:nvSpPr>
              <p:cNvPr id="4235" name="Google Shape;4235;p4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4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4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4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4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40" name="Google Shape;4240;p44"/>
          <p:cNvGrpSpPr/>
          <p:nvPr/>
        </p:nvGrpSpPr>
        <p:grpSpPr>
          <a:xfrm>
            <a:off x="6842640" y="3736984"/>
            <a:ext cx="1581862" cy="650624"/>
            <a:chOff x="6777990" y="3710194"/>
            <a:chExt cx="1646915" cy="677381"/>
          </a:xfrm>
        </p:grpSpPr>
        <p:grpSp>
          <p:nvGrpSpPr>
            <p:cNvPr id="4241" name="Google Shape;4241;p44"/>
            <p:cNvGrpSpPr/>
            <p:nvPr/>
          </p:nvGrpSpPr>
          <p:grpSpPr>
            <a:xfrm>
              <a:off x="6777990" y="3874492"/>
              <a:ext cx="411129" cy="513083"/>
              <a:chOff x="6777990" y="3874492"/>
              <a:chExt cx="411129" cy="513083"/>
            </a:xfrm>
          </p:grpSpPr>
          <p:cxnSp>
            <p:nvCxnSpPr>
              <p:cNvPr id="4242" name="Google Shape;4242;p44"/>
              <p:cNvCxnSpPr/>
              <p:nvPr/>
            </p:nvCxnSpPr>
            <p:spPr>
              <a:xfrm>
                <a:off x="6977019" y="4216875"/>
                <a:ext cx="0" cy="170700"/>
              </a:xfrm>
              <a:prstGeom prst="straightConnector1">
                <a:avLst/>
              </a:prstGeom>
              <a:noFill/>
              <a:ln cap="flat" cmpd="sng" w="19050">
                <a:solidFill>
                  <a:srgbClr val="A5B7C6"/>
                </a:solidFill>
                <a:prstDash val="solid"/>
                <a:round/>
                <a:headEnd len="sm" w="sm" type="none"/>
                <a:tailEnd len="med" w="med" type="diamond"/>
              </a:ln>
            </p:spPr>
          </p:cxnSp>
          <p:sp>
            <p:nvSpPr>
              <p:cNvPr id="4243" name="Google Shape;4243;p4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4" name="Google Shape;4244;p44"/>
            <p:cNvGrpSpPr/>
            <p:nvPr/>
          </p:nvGrpSpPr>
          <p:grpSpPr>
            <a:xfrm>
              <a:off x="7188425" y="3710194"/>
              <a:ext cx="411123" cy="520535"/>
              <a:chOff x="7188425" y="3710194"/>
              <a:chExt cx="411123" cy="520535"/>
            </a:xfrm>
          </p:grpSpPr>
          <p:cxnSp>
            <p:nvCxnSpPr>
              <p:cNvPr id="4245" name="Google Shape;4245;p44"/>
              <p:cNvCxnSpPr/>
              <p:nvPr/>
            </p:nvCxnSpPr>
            <p:spPr>
              <a:xfrm rot="10800000">
                <a:off x="7393988" y="3710194"/>
                <a:ext cx="0" cy="170700"/>
              </a:xfrm>
              <a:prstGeom prst="straightConnector1">
                <a:avLst/>
              </a:prstGeom>
              <a:noFill/>
              <a:ln cap="flat" cmpd="sng" w="19050">
                <a:solidFill>
                  <a:srgbClr val="A5B7C6"/>
                </a:solidFill>
                <a:prstDash val="solid"/>
                <a:round/>
                <a:headEnd len="sm" w="sm" type="none"/>
                <a:tailEnd len="med" w="med" type="diamond"/>
              </a:ln>
            </p:spPr>
          </p:cxnSp>
          <p:sp>
            <p:nvSpPr>
              <p:cNvPr id="4246" name="Google Shape;4246;p4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7" name="Google Shape;4247;p44"/>
            <p:cNvGrpSpPr/>
            <p:nvPr/>
          </p:nvGrpSpPr>
          <p:grpSpPr>
            <a:xfrm>
              <a:off x="7603341" y="3874492"/>
              <a:ext cx="411474" cy="513083"/>
              <a:chOff x="7603341" y="3874492"/>
              <a:chExt cx="411474" cy="513083"/>
            </a:xfrm>
          </p:grpSpPr>
          <p:cxnSp>
            <p:nvCxnSpPr>
              <p:cNvPr id="4248" name="Google Shape;4248;p44"/>
              <p:cNvCxnSpPr/>
              <p:nvPr/>
            </p:nvCxnSpPr>
            <p:spPr>
              <a:xfrm>
                <a:off x="7809095" y="4216875"/>
                <a:ext cx="0" cy="170700"/>
              </a:xfrm>
              <a:prstGeom prst="straightConnector1">
                <a:avLst/>
              </a:prstGeom>
              <a:noFill/>
              <a:ln cap="flat" cmpd="sng" w="19050">
                <a:solidFill>
                  <a:srgbClr val="A5B7C6"/>
                </a:solidFill>
                <a:prstDash val="solid"/>
                <a:round/>
                <a:headEnd len="sm" w="sm" type="none"/>
                <a:tailEnd len="med" w="med" type="diamond"/>
              </a:ln>
            </p:spPr>
          </p:cxnSp>
          <p:sp>
            <p:nvSpPr>
              <p:cNvPr id="4249" name="Google Shape;4249;p4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0" name="Google Shape;4250;p44"/>
            <p:cNvGrpSpPr/>
            <p:nvPr/>
          </p:nvGrpSpPr>
          <p:grpSpPr>
            <a:xfrm>
              <a:off x="8013776" y="3722847"/>
              <a:ext cx="411129" cy="507882"/>
              <a:chOff x="8013776" y="3722847"/>
              <a:chExt cx="411129" cy="507882"/>
            </a:xfrm>
          </p:grpSpPr>
          <p:cxnSp>
            <p:nvCxnSpPr>
              <p:cNvPr id="4251" name="Google Shape;4251;p44"/>
              <p:cNvCxnSpPr/>
              <p:nvPr/>
            </p:nvCxnSpPr>
            <p:spPr>
              <a:xfrm rot="10800000">
                <a:off x="8219339" y="3722847"/>
                <a:ext cx="0" cy="169800"/>
              </a:xfrm>
              <a:prstGeom prst="straightConnector1">
                <a:avLst/>
              </a:prstGeom>
              <a:noFill/>
              <a:ln cap="flat" cmpd="sng" w="19050">
                <a:solidFill>
                  <a:srgbClr val="A5B7C6"/>
                </a:solidFill>
                <a:prstDash val="solid"/>
                <a:round/>
                <a:headEnd len="sm" w="sm" type="none"/>
                <a:tailEnd len="med" w="med" type="diamond"/>
              </a:ln>
            </p:spPr>
          </p:cxnSp>
          <p:sp>
            <p:nvSpPr>
              <p:cNvPr id="4252" name="Google Shape;4252;p4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53" name="Google Shape;4253;p44"/>
          <p:cNvGrpSpPr/>
          <p:nvPr/>
        </p:nvGrpSpPr>
        <p:grpSpPr>
          <a:xfrm>
            <a:off x="5262155" y="2909824"/>
            <a:ext cx="1421889" cy="1020604"/>
            <a:chOff x="5190863" y="2824811"/>
            <a:chExt cx="1544860" cy="1108870"/>
          </a:xfrm>
        </p:grpSpPr>
        <p:grpSp>
          <p:nvGrpSpPr>
            <p:cNvPr id="4254" name="Google Shape;4254;p44"/>
            <p:cNvGrpSpPr/>
            <p:nvPr/>
          </p:nvGrpSpPr>
          <p:grpSpPr>
            <a:xfrm>
              <a:off x="5938695" y="3176919"/>
              <a:ext cx="685760" cy="404739"/>
              <a:chOff x="5938695" y="3176919"/>
              <a:chExt cx="685760" cy="404739"/>
            </a:xfrm>
          </p:grpSpPr>
          <p:grpSp>
            <p:nvGrpSpPr>
              <p:cNvPr id="4255" name="Google Shape;4255;p44"/>
              <p:cNvGrpSpPr/>
              <p:nvPr/>
            </p:nvGrpSpPr>
            <p:grpSpPr>
              <a:xfrm>
                <a:off x="5938695" y="3176919"/>
                <a:ext cx="685760" cy="404739"/>
                <a:chOff x="5938695" y="3176919"/>
                <a:chExt cx="685760" cy="404739"/>
              </a:xfrm>
            </p:grpSpPr>
            <p:sp>
              <p:nvSpPr>
                <p:cNvPr id="4256" name="Google Shape;4256;p4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4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8" name="Google Shape;4258;p4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9" name="Google Shape;4259;p44"/>
            <p:cNvGrpSpPr/>
            <p:nvPr/>
          </p:nvGrpSpPr>
          <p:grpSpPr>
            <a:xfrm>
              <a:off x="5305233" y="3176835"/>
              <a:ext cx="685970" cy="404655"/>
              <a:chOff x="5305233" y="3176835"/>
              <a:chExt cx="685970" cy="404655"/>
            </a:xfrm>
          </p:grpSpPr>
          <p:grpSp>
            <p:nvGrpSpPr>
              <p:cNvPr id="4260" name="Google Shape;4260;p44"/>
              <p:cNvGrpSpPr/>
              <p:nvPr/>
            </p:nvGrpSpPr>
            <p:grpSpPr>
              <a:xfrm>
                <a:off x="5305233" y="3176835"/>
                <a:ext cx="685970" cy="404655"/>
                <a:chOff x="5305233" y="3176835"/>
                <a:chExt cx="685970" cy="404655"/>
              </a:xfrm>
            </p:grpSpPr>
            <p:sp>
              <p:nvSpPr>
                <p:cNvPr id="4261" name="Google Shape;4261;p4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4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3" name="Google Shape;4263;p4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4" name="Google Shape;4264;p4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5" name="Google Shape;4265;p44"/>
            <p:cNvGrpSpPr/>
            <p:nvPr/>
          </p:nvGrpSpPr>
          <p:grpSpPr>
            <a:xfrm>
              <a:off x="5657361" y="2824811"/>
              <a:ext cx="1078362" cy="404655"/>
              <a:chOff x="5657361" y="2824811"/>
              <a:chExt cx="1078362" cy="404655"/>
            </a:xfrm>
          </p:grpSpPr>
          <p:grpSp>
            <p:nvGrpSpPr>
              <p:cNvPr id="4266" name="Google Shape;4266;p44"/>
              <p:cNvGrpSpPr/>
              <p:nvPr/>
            </p:nvGrpSpPr>
            <p:grpSpPr>
              <a:xfrm>
                <a:off x="5657361" y="2824811"/>
                <a:ext cx="1078362" cy="404655"/>
                <a:chOff x="5657361" y="2824811"/>
                <a:chExt cx="1078362" cy="404655"/>
              </a:xfrm>
            </p:grpSpPr>
            <p:grpSp>
              <p:nvGrpSpPr>
                <p:cNvPr id="4267" name="Google Shape;4267;p44"/>
                <p:cNvGrpSpPr/>
                <p:nvPr/>
              </p:nvGrpSpPr>
              <p:grpSpPr>
                <a:xfrm>
                  <a:off x="5938485" y="2824811"/>
                  <a:ext cx="797238" cy="404655"/>
                  <a:chOff x="5938485" y="2824811"/>
                  <a:chExt cx="797238" cy="404655"/>
                </a:xfrm>
              </p:grpSpPr>
              <p:sp>
                <p:nvSpPr>
                  <p:cNvPr id="4268" name="Google Shape;4268;p4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4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70" name="Google Shape;4270;p4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71" name="Google Shape;4271;p4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2" name="Google Shape;4272;p44"/>
            <p:cNvGrpSpPr/>
            <p:nvPr/>
          </p:nvGrpSpPr>
          <p:grpSpPr>
            <a:xfrm>
              <a:off x="5190863" y="3528942"/>
              <a:ext cx="1078025" cy="404739"/>
              <a:chOff x="5190863" y="3528942"/>
              <a:chExt cx="1078025" cy="404739"/>
            </a:xfrm>
          </p:grpSpPr>
          <p:sp>
            <p:nvSpPr>
              <p:cNvPr id="4273" name="Google Shape;4273;p4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74" name="Google Shape;4274;p44"/>
              <p:cNvGrpSpPr/>
              <p:nvPr/>
            </p:nvGrpSpPr>
            <p:grpSpPr>
              <a:xfrm>
                <a:off x="5190863" y="3528942"/>
                <a:ext cx="1078025" cy="404739"/>
                <a:chOff x="5190863" y="3528942"/>
                <a:chExt cx="1078025" cy="404739"/>
              </a:xfrm>
            </p:grpSpPr>
            <p:sp>
              <p:nvSpPr>
                <p:cNvPr id="4275" name="Google Shape;4275;p4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4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277" name="Google Shape;4277;p44"/>
          <p:cNvGrpSpPr/>
          <p:nvPr/>
        </p:nvGrpSpPr>
        <p:grpSpPr>
          <a:xfrm>
            <a:off x="728162" y="1474292"/>
            <a:ext cx="1086719" cy="879487"/>
            <a:chOff x="803162" y="1474292"/>
            <a:chExt cx="1086719" cy="879487"/>
          </a:xfrm>
        </p:grpSpPr>
        <p:grpSp>
          <p:nvGrpSpPr>
            <p:cNvPr id="4278" name="Google Shape;4278;p44"/>
            <p:cNvGrpSpPr/>
            <p:nvPr/>
          </p:nvGrpSpPr>
          <p:grpSpPr>
            <a:xfrm>
              <a:off x="803162" y="1625948"/>
              <a:ext cx="445857" cy="576578"/>
              <a:chOff x="803162" y="1625948"/>
              <a:chExt cx="445857" cy="576578"/>
            </a:xfrm>
          </p:grpSpPr>
          <p:sp>
            <p:nvSpPr>
              <p:cNvPr id="4279" name="Google Shape;4279;p4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80" name="Google Shape;4280;p44"/>
              <p:cNvGrpSpPr/>
              <p:nvPr/>
            </p:nvGrpSpPr>
            <p:grpSpPr>
              <a:xfrm>
                <a:off x="1056023" y="1625948"/>
                <a:ext cx="192996" cy="576578"/>
                <a:chOff x="1056023" y="1625948"/>
                <a:chExt cx="192996" cy="576578"/>
              </a:xfrm>
            </p:grpSpPr>
            <p:sp>
              <p:nvSpPr>
                <p:cNvPr id="4281" name="Google Shape;4281;p4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4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4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4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4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86" name="Google Shape;4286;p44"/>
            <p:cNvGrpSpPr/>
            <p:nvPr/>
          </p:nvGrpSpPr>
          <p:grpSpPr>
            <a:xfrm>
              <a:off x="1371406" y="1474292"/>
              <a:ext cx="518475" cy="879487"/>
              <a:chOff x="1398231" y="1474292"/>
              <a:chExt cx="518475" cy="879487"/>
            </a:xfrm>
          </p:grpSpPr>
          <p:grpSp>
            <p:nvGrpSpPr>
              <p:cNvPr id="4287" name="Google Shape;4287;p44"/>
              <p:cNvGrpSpPr/>
              <p:nvPr/>
            </p:nvGrpSpPr>
            <p:grpSpPr>
              <a:xfrm>
                <a:off x="1398231" y="1474292"/>
                <a:ext cx="518475" cy="341643"/>
                <a:chOff x="1398231" y="1474292"/>
                <a:chExt cx="518475" cy="341643"/>
              </a:xfrm>
            </p:grpSpPr>
            <p:sp>
              <p:nvSpPr>
                <p:cNvPr id="4288" name="Google Shape;4288;p4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89" name="Google Shape;4289;p44"/>
                <p:cNvGrpSpPr/>
                <p:nvPr/>
              </p:nvGrpSpPr>
              <p:grpSpPr>
                <a:xfrm>
                  <a:off x="1616453" y="1474292"/>
                  <a:ext cx="300253" cy="341643"/>
                  <a:chOff x="1616453" y="1475379"/>
                  <a:chExt cx="300253" cy="341643"/>
                </a:xfrm>
              </p:grpSpPr>
              <p:sp>
                <p:nvSpPr>
                  <p:cNvPr id="4290" name="Google Shape;4290;p4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4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4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4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p4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4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4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97" name="Google Shape;4297;p44"/>
                  <p:cNvGrpSpPr/>
                  <p:nvPr/>
                </p:nvGrpSpPr>
                <p:grpSpPr>
                  <a:xfrm>
                    <a:off x="1839639" y="1475379"/>
                    <a:ext cx="77067" cy="341643"/>
                    <a:chOff x="1839639" y="1475379"/>
                    <a:chExt cx="77067" cy="341643"/>
                  </a:xfrm>
                </p:grpSpPr>
                <p:sp>
                  <p:nvSpPr>
                    <p:cNvPr id="4298" name="Google Shape;4298;p4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4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300" name="Google Shape;4300;p44"/>
              <p:cNvGrpSpPr/>
              <p:nvPr/>
            </p:nvGrpSpPr>
            <p:grpSpPr>
              <a:xfrm>
                <a:off x="1398451" y="2012951"/>
                <a:ext cx="518255" cy="340828"/>
                <a:chOff x="1398451" y="2012951"/>
                <a:chExt cx="518255" cy="340828"/>
              </a:xfrm>
            </p:grpSpPr>
            <p:sp>
              <p:nvSpPr>
                <p:cNvPr id="4301" name="Google Shape;4301;p4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02" name="Google Shape;4302;p44"/>
                <p:cNvGrpSpPr/>
                <p:nvPr/>
              </p:nvGrpSpPr>
              <p:grpSpPr>
                <a:xfrm>
                  <a:off x="1616453" y="2012951"/>
                  <a:ext cx="300253" cy="340828"/>
                  <a:chOff x="1616453" y="2013538"/>
                  <a:chExt cx="300253" cy="340828"/>
                </a:xfrm>
              </p:grpSpPr>
              <p:sp>
                <p:nvSpPr>
                  <p:cNvPr id="4303" name="Google Shape;4303;p4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4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4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4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4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4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4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0" name="Google Shape;4310;p44"/>
                  <p:cNvGrpSpPr/>
                  <p:nvPr/>
                </p:nvGrpSpPr>
                <p:grpSpPr>
                  <a:xfrm>
                    <a:off x="1839639" y="2013538"/>
                    <a:ext cx="77067" cy="340828"/>
                    <a:chOff x="1839639" y="2013538"/>
                    <a:chExt cx="77067" cy="340828"/>
                  </a:xfrm>
                </p:grpSpPr>
                <p:sp>
                  <p:nvSpPr>
                    <p:cNvPr id="4311" name="Google Shape;4311;p4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4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grpSp>
      <p:grpSp>
        <p:nvGrpSpPr>
          <p:cNvPr id="4313" name="Google Shape;4313;p44"/>
          <p:cNvGrpSpPr/>
          <p:nvPr/>
        </p:nvGrpSpPr>
        <p:grpSpPr>
          <a:xfrm>
            <a:off x="724986" y="3605478"/>
            <a:ext cx="1368680" cy="682919"/>
            <a:chOff x="724986" y="3605478"/>
            <a:chExt cx="1368680" cy="682919"/>
          </a:xfrm>
        </p:grpSpPr>
        <p:grpSp>
          <p:nvGrpSpPr>
            <p:cNvPr id="4314" name="Google Shape;4314;p44"/>
            <p:cNvGrpSpPr/>
            <p:nvPr/>
          </p:nvGrpSpPr>
          <p:grpSpPr>
            <a:xfrm>
              <a:off x="1289102" y="3823629"/>
              <a:ext cx="240442" cy="250435"/>
              <a:chOff x="-165066" y="3843615"/>
              <a:chExt cx="221259" cy="230455"/>
            </a:xfrm>
          </p:grpSpPr>
          <p:sp>
            <p:nvSpPr>
              <p:cNvPr id="4315" name="Google Shape;4315;p4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4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4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4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4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4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4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4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4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4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4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4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4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4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4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4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4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4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4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4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35" name="Google Shape;4335;p44"/>
            <p:cNvGrpSpPr/>
            <p:nvPr/>
          </p:nvGrpSpPr>
          <p:grpSpPr>
            <a:xfrm>
              <a:off x="724986" y="3605478"/>
              <a:ext cx="1368680" cy="682919"/>
              <a:chOff x="724986" y="3605478"/>
              <a:chExt cx="1368680" cy="682919"/>
            </a:xfrm>
          </p:grpSpPr>
          <p:grpSp>
            <p:nvGrpSpPr>
              <p:cNvPr id="4336" name="Google Shape;4336;p44"/>
              <p:cNvGrpSpPr/>
              <p:nvPr/>
            </p:nvGrpSpPr>
            <p:grpSpPr>
              <a:xfrm>
                <a:off x="1498221" y="4047614"/>
                <a:ext cx="529172" cy="240783"/>
                <a:chOff x="1498221" y="4047614"/>
                <a:chExt cx="529172" cy="240783"/>
              </a:xfrm>
            </p:grpSpPr>
            <p:grpSp>
              <p:nvGrpSpPr>
                <p:cNvPr id="4337" name="Google Shape;4337;p44"/>
                <p:cNvGrpSpPr/>
                <p:nvPr/>
              </p:nvGrpSpPr>
              <p:grpSpPr>
                <a:xfrm>
                  <a:off x="1826655" y="4224370"/>
                  <a:ext cx="200738" cy="25631"/>
                  <a:chOff x="1826655" y="4224370"/>
                  <a:chExt cx="200738" cy="25631"/>
                </a:xfrm>
              </p:grpSpPr>
              <p:sp>
                <p:nvSpPr>
                  <p:cNvPr id="4338" name="Google Shape;4338;p4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4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0" name="Google Shape;4340;p44"/>
                <p:cNvGrpSpPr/>
                <p:nvPr/>
              </p:nvGrpSpPr>
              <p:grpSpPr>
                <a:xfrm>
                  <a:off x="1498221" y="4047614"/>
                  <a:ext cx="328445" cy="240783"/>
                  <a:chOff x="1498221" y="4047614"/>
                  <a:chExt cx="328445" cy="240783"/>
                </a:xfrm>
              </p:grpSpPr>
              <p:sp>
                <p:nvSpPr>
                  <p:cNvPr id="4341" name="Google Shape;4341;p4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42" name="Google Shape;4342;p44"/>
                  <p:cNvGrpSpPr/>
                  <p:nvPr/>
                </p:nvGrpSpPr>
                <p:grpSpPr>
                  <a:xfrm>
                    <a:off x="1498221" y="4047614"/>
                    <a:ext cx="150566" cy="190415"/>
                    <a:chOff x="1498221" y="4047614"/>
                    <a:chExt cx="150566" cy="190415"/>
                  </a:xfrm>
                </p:grpSpPr>
                <p:sp>
                  <p:nvSpPr>
                    <p:cNvPr id="4343" name="Google Shape;4343;p4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4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345" name="Google Shape;4345;p44"/>
              <p:cNvGrpSpPr/>
              <p:nvPr/>
            </p:nvGrpSpPr>
            <p:grpSpPr>
              <a:xfrm>
                <a:off x="1560718" y="3800594"/>
                <a:ext cx="532948" cy="302090"/>
                <a:chOff x="1560718" y="3800594"/>
                <a:chExt cx="532948" cy="302090"/>
              </a:xfrm>
            </p:grpSpPr>
            <p:grpSp>
              <p:nvGrpSpPr>
                <p:cNvPr id="4346" name="Google Shape;4346;p44"/>
                <p:cNvGrpSpPr/>
                <p:nvPr/>
              </p:nvGrpSpPr>
              <p:grpSpPr>
                <a:xfrm>
                  <a:off x="1912179" y="3827344"/>
                  <a:ext cx="181487" cy="25631"/>
                  <a:chOff x="1912179" y="3827344"/>
                  <a:chExt cx="181487" cy="25631"/>
                </a:xfrm>
              </p:grpSpPr>
              <p:sp>
                <p:nvSpPr>
                  <p:cNvPr id="4347" name="Google Shape;4347;p4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4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9" name="Google Shape;4349;p44"/>
                <p:cNvGrpSpPr/>
                <p:nvPr/>
              </p:nvGrpSpPr>
              <p:grpSpPr>
                <a:xfrm>
                  <a:off x="1912179" y="4044504"/>
                  <a:ext cx="181487" cy="25622"/>
                  <a:chOff x="1912179" y="4044505"/>
                  <a:chExt cx="181487" cy="25622"/>
                </a:xfrm>
              </p:grpSpPr>
              <p:sp>
                <p:nvSpPr>
                  <p:cNvPr id="4350" name="Google Shape;4350;p4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4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52" name="Google Shape;4352;p44"/>
                <p:cNvGrpSpPr/>
                <p:nvPr/>
              </p:nvGrpSpPr>
              <p:grpSpPr>
                <a:xfrm>
                  <a:off x="1560718" y="3800594"/>
                  <a:ext cx="351472" cy="302090"/>
                  <a:chOff x="1560718" y="3800594"/>
                  <a:chExt cx="351472" cy="302090"/>
                </a:xfrm>
              </p:grpSpPr>
              <p:grpSp>
                <p:nvGrpSpPr>
                  <p:cNvPr id="4353" name="Google Shape;4353;p44"/>
                  <p:cNvGrpSpPr/>
                  <p:nvPr/>
                </p:nvGrpSpPr>
                <p:grpSpPr>
                  <a:xfrm>
                    <a:off x="1560718" y="3842857"/>
                    <a:ext cx="173587" cy="217131"/>
                    <a:chOff x="1560718" y="3842857"/>
                    <a:chExt cx="173587" cy="217131"/>
                  </a:xfrm>
                </p:grpSpPr>
                <p:sp>
                  <p:nvSpPr>
                    <p:cNvPr id="4354" name="Google Shape;4354;p4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4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4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57" name="Google Shape;4357;p4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4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59" name="Google Shape;4359;p4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0" name="Google Shape;4360;p44"/>
              <p:cNvGrpSpPr/>
              <p:nvPr/>
            </p:nvGrpSpPr>
            <p:grpSpPr>
              <a:xfrm>
                <a:off x="785350" y="3605478"/>
                <a:ext cx="535311" cy="249245"/>
                <a:chOff x="785350" y="3605478"/>
                <a:chExt cx="535311" cy="249245"/>
              </a:xfrm>
            </p:grpSpPr>
            <p:grpSp>
              <p:nvGrpSpPr>
                <p:cNvPr id="4361" name="Google Shape;4361;p44"/>
                <p:cNvGrpSpPr/>
                <p:nvPr/>
              </p:nvGrpSpPr>
              <p:grpSpPr>
                <a:xfrm>
                  <a:off x="785350" y="3605478"/>
                  <a:ext cx="376191" cy="102736"/>
                  <a:chOff x="785350" y="3605478"/>
                  <a:chExt cx="376191" cy="102736"/>
                </a:xfrm>
              </p:grpSpPr>
              <p:sp>
                <p:nvSpPr>
                  <p:cNvPr id="4362" name="Google Shape;4362;p4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4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4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5" name="Google Shape;4365;p44"/>
                <p:cNvGrpSpPr/>
                <p:nvPr/>
              </p:nvGrpSpPr>
              <p:grpSpPr>
                <a:xfrm>
                  <a:off x="1161530" y="3655851"/>
                  <a:ext cx="159131" cy="198872"/>
                  <a:chOff x="1161530" y="3655851"/>
                  <a:chExt cx="159131" cy="198872"/>
                </a:xfrm>
              </p:grpSpPr>
              <p:sp>
                <p:nvSpPr>
                  <p:cNvPr id="4366" name="Google Shape;4366;p4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4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368" name="Google Shape;4368;p44"/>
              <p:cNvGrpSpPr/>
              <p:nvPr/>
            </p:nvGrpSpPr>
            <p:grpSpPr>
              <a:xfrm>
                <a:off x="785350" y="4047614"/>
                <a:ext cx="535311" cy="240783"/>
                <a:chOff x="785350" y="4047614"/>
                <a:chExt cx="535311" cy="240783"/>
              </a:xfrm>
            </p:grpSpPr>
            <p:grpSp>
              <p:nvGrpSpPr>
                <p:cNvPr id="4369" name="Google Shape;4369;p44"/>
                <p:cNvGrpSpPr/>
                <p:nvPr/>
              </p:nvGrpSpPr>
              <p:grpSpPr>
                <a:xfrm>
                  <a:off x="1161636" y="4047614"/>
                  <a:ext cx="159025" cy="190415"/>
                  <a:chOff x="1161636" y="4047614"/>
                  <a:chExt cx="159025" cy="190415"/>
                </a:xfrm>
              </p:grpSpPr>
              <p:sp>
                <p:nvSpPr>
                  <p:cNvPr id="4370" name="Google Shape;4370;p4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4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2" name="Google Shape;4372;p44"/>
                <p:cNvGrpSpPr/>
                <p:nvPr/>
              </p:nvGrpSpPr>
              <p:grpSpPr>
                <a:xfrm>
                  <a:off x="785350" y="4185661"/>
                  <a:ext cx="376191" cy="102736"/>
                  <a:chOff x="785350" y="4185661"/>
                  <a:chExt cx="376191" cy="102736"/>
                </a:xfrm>
              </p:grpSpPr>
              <p:sp>
                <p:nvSpPr>
                  <p:cNvPr id="4373" name="Google Shape;4373;p4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4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4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376" name="Google Shape;4376;p44"/>
              <p:cNvGrpSpPr/>
              <p:nvPr/>
            </p:nvGrpSpPr>
            <p:grpSpPr>
              <a:xfrm>
                <a:off x="1501054" y="3605478"/>
                <a:ext cx="526339" cy="249240"/>
                <a:chOff x="1501054" y="3605478"/>
                <a:chExt cx="526339" cy="249240"/>
              </a:xfrm>
            </p:grpSpPr>
            <p:grpSp>
              <p:nvGrpSpPr>
                <p:cNvPr id="4377" name="Google Shape;4377;p44"/>
                <p:cNvGrpSpPr/>
                <p:nvPr/>
              </p:nvGrpSpPr>
              <p:grpSpPr>
                <a:xfrm>
                  <a:off x="1834208" y="3643867"/>
                  <a:ext cx="193185" cy="25622"/>
                  <a:chOff x="1834208" y="3643867"/>
                  <a:chExt cx="193185" cy="25622"/>
                </a:xfrm>
              </p:grpSpPr>
              <p:sp>
                <p:nvSpPr>
                  <p:cNvPr id="4378" name="Google Shape;4378;p4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4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0" name="Google Shape;4380;p44"/>
                <p:cNvGrpSpPr/>
                <p:nvPr/>
              </p:nvGrpSpPr>
              <p:grpSpPr>
                <a:xfrm>
                  <a:off x="1501054" y="3605478"/>
                  <a:ext cx="333164" cy="249240"/>
                  <a:chOff x="1501054" y="3605478"/>
                  <a:chExt cx="333164" cy="249240"/>
                </a:xfrm>
              </p:grpSpPr>
              <p:sp>
                <p:nvSpPr>
                  <p:cNvPr id="4381" name="Google Shape;4381;p4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82" name="Google Shape;4382;p44"/>
                  <p:cNvGrpSpPr/>
                  <p:nvPr/>
                </p:nvGrpSpPr>
                <p:grpSpPr>
                  <a:xfrm>
                    <a:off x="1501054" y="3655851"/>
                    <a:ext cx="155286" cy="198867"/>
                    <a:chOff x="1501054" y="3655851"/>
                    <a:chExt cx="155286" cy="198867"/>
                  </a:xfrm>
                </p:grpSpPr>
                <p:sp>
                  <p:nvSpPr>
                    <p:cNvPr id="4383" name="Google Shape;4383;p4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4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385" name="Google Shape;4385;p44"/>
              <p:cNvGrpSpPr/>
              <p:nvPr/>
            </p:nvGrpSpPr>
            <p:grpSpPr>
              <a:xfrm>
                <a:off x="724986" y="3800594"/>
                <a:ext cx="532949" cy="302090"/>
                <a:chOff x="724986" y="3800594"/>
                <a:chExt cx="532949" cy="302090"/>
              </a:xfrm>
            </p:grpSpPr>
            <p:grpSp>
              <p:nvGrpSpPr>
                <p:cNvPr id="4386" name="Google Shape;4386;p44"/>
                <p:cNvGrpSpPr/>
                <p:nvPr/>
              </p:nvGrpSpPr>
              <p:grpSpPr>
                <a:xfrm>
                  <a:off x="724986" y="4044367"/>
                  <a:ext cx="181314" cy="25626"/>
                  <a:chOff x="724986" y="4044367"/>
                  <a:chExt cx="181314" cy="25626"/>
                </a:xfrm>
              </p:grpSpPr>
              <p:sp>
                <p:nvSpPr>
                  <p:cNvPr id="4387" name="Google Shape;4387;p4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4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9" name="Google Shape;4389;p44"/>
                <p:cNvGrpSpPr/>
                <p:nvPr/>
              </p:nvGrpSpPr>
              <p:grpSpPr>
                <a:xfrm>
                  <a:off x="906290" y="3800594"/>
                  <a:ext cx="351645" cy="302090"/>
                  <a:chOff x="906290" y="3800594"/>
                  <a:chExt cx="351645" cy="302090"/>
                </a:xfrm>
              </p:grpSpPr>
              <p:grpSp>
                <p:nvGrpSpPr>
                  <p:cNvPr id="4390" name="Google Shape;4390;p44"/>
                  <p:cNvGrpSpPr/>
                  <p:nvPr/>
                </p:nvGrpSpPr>
                <p:grpSpPr>
                  <a:xfrm>
                    <a:off x="1084172" y="3842857"/>
                    <a:ext cx="173763" cy="217131"/>
                    <a:chOff x="1084172" y="3842857"/>
                    <a:chExt cx="173763" cy="217131"/>
                  </a:xfrm>
                </p:grpSpPr>
                <p:grpSp>
                  <p:nvGrpSpPr>
                    <p:cNvPr id="4391" name="Google Shape;4391;p44"/>
                    <p:cNvGrpSpPr/>
                    <p:nvPr/>
                  </p:nvGrpSpPr>
                  <p:grpSpPr>
                    <a:xfrm>
                      <a:off x="1156862" y="3936509"/>
                      <a:ext cx="101073" cy="25622"/>
                      <a:chOff x="1156862" y="3936509"/>
                      <a:chExt cx="101073" cy="25622"/>
                    </a:xfrm>
                  </p:grpSpPr>
                  <p:sp>
                    <p:nvSpPr>
                      <p:cNvPr id="4392" name="Google Shape;4392;p4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4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4" name="Google Shape;4394;p4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5" name="Google Shape;4395;p4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4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97" name="Google Shape;4397;p44"/>
                <p:cNvGrpSpPr/>
                <p:nvPr/>
              </p:nvGrpSpPr>
              <p:grpSpPr>
                <a:xfrm>
                  <a:off x="724986" y="3830189"/>
                  <a:ext cx="189533" cy="25626"/>
                  <a:chOff x="724986" y="3830189"/>
                  <a:chExt cx="189533" cy="25626"/>
                </a:xfrm>
              </p:grpSpPr>
              <p:sp>
                <p:nvSpPr>
                  <p:cNvPr id="4398" name="Google Shape;4398;p4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4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grpSp>
        <p:nvGrpSpPr>
          <p:cNvPr id="4400" name="Google Shape;4400;p44"/>
          <p:cNvGrpSpPr/>
          <p:nvPr/>
        </p:nvGrpSpPr>
        <p:grpSpPr>
          <a:xfrm>
            <a:off x="2253298" y="2455640"/>
            <a:ext cx="948701" cy="935378"/>
            <a:chOff x="2253298" y="2428317"/>
            <a:chExt cx="948701" cy="935378"/>
          </a:xfrm>
        </p:grpSpPr>
        <p:sp>
          <p:nvSpPr>
            <p:cNvPr id="4401" name="Google Shape;4401;p4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4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4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4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4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4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4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4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4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4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4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4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4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4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4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4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4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4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4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4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4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4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4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4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4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4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4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4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4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4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4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4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4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7" name="Shape 4437"/>
        <p:cNvGrpSpPr/>
        <p:nvPr/>
      </p:nvGrpSpPr>
      <p:grpSpPr>
        <a:xfrm>
          <a:off x="0" y="0"/>
          <a:ext cx="0" cy="0"/>
          <a:chOff x="0" y="0"/>
          <a:chExt cx="0" cy="0"/>
        </a:xfrm>
      </p:grpSpPr>
      <p:grpSp>
        <p:nvGrpSpPr>
          <p:cNvPr id="4438" name="Google Shape;4438;p45"/>
          <p:cNvGrpSpPr/>
          <p:nvPr/>
        </p:nvGrpSpPr>
        <p:grpSpPr>
          <a:xfrm>
            <a:off x="3353582" y="1145627"/>
            <a:ext cx="2363393" cy="1017867"/>
            <a:chOff x="3292400" y="1219146"/>
            <a:chExt cx="2615240" cy="1110239"/>
          </a:xfrm>
        </p:grpSpPr>
        <p:sp>
          <p:nvSpPr>
            <p:cNvPr id="4439" name="Google Shape;4439;p4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40" name="Google Shape;4440;p4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41" name="Google Shape;4441;p4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JANUARY</a:t>
              </a:r>
              <a:endParaRPr b="0" i="0" sz="200" u="none" cap="none" strike="noStrike">
                <a:solidFill>
                  <a:srgbClr val="FFFFFF"/>
                </a:solidFill>
                <a:latin typeface="Arial"/>
                <a:ea typeface="Arial"/>
                <a:cs typeface="Arial"/>
                <a:sym typeface="Arial"/>
              </a:endParaRPr>
            </a:p>
          </p:txBody>
        </p:sp>
        <p:sp>
          <p:nvSpPr>
            <p:cNvPr id="4442" name="Google Shape;4442;p4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FEBRUARY</a:t>
              </a:r>
              <a:endParaRPr b="0" i="0" sz="200" u="none" cap="none" strike="noStrike">
                <a:solidFill>
                  <a:srgbClr val="FFFFFF"/>
                </a:solidFill>
                <a:latin typeface="Arial"/>
                <a:ea typeface="Arial"/>
                <a:cs typeface="Arial"/>
                <a:sym typeface="Arial"/>
              </a:endParaRPr>
            </a:p>
          </p:txBody>
        </p:sp>
        <p:sp>
          <p:nvSpPr>
            <p:cNvPr id="4443" name="Google Shape;4443;p4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MARCH</a:t>
              </a:r>
              <a:endParaRPr b="0" i="0" sz="200" u="none" cap="none" strike="noStrike">
                <a:solidFill>
                  <a:srgbClr val="FFFFFF"/>
                </a:solidFill>
                <a:latin typeface="Arial"/>
                <a:ea typeface="Arial"/>
                <a:cs typeface="Arial"/>
                <a:sym typeface="Arial"/>
              </a:endParaRPr>
            </a:p>
          </p:txBody>
        </p:sp>
        <p:sp>
          <p:nvSpPr>
            <p:cNvPr id="4444" name="Google Shape;4444;p4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APRIL</a:t>
              </a:r>
              <a:endParaRPr b="0" i="0" sz="200" u="none" cap="none" strike="noStrike">
                <a:solidFill>
                  <a:srgbClr val="FFFFFF"/>
                </a:solidFill>
                <a:latin typeface="Arial"/>
                <a:ea typeface="Arial"/>
                <a:cs typeface="Arial"/>
                <a:sym typeface="Arial"/>
              </a:endParaRPr>
            </a:p>
          </p:txBody>
        </p:sp>
        <p:sp>
          <p:nvSpPr>
            <p:cNvPr id="4445" name="Google Shape;4445;p4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MAY</a:t>
              </a:r>
              <a:endParaRPr b="0" i="0" sz="200" u="none" cap="none" strike="noStrike">
                <a:solidFill>
                  <a:srgbClr val="FFFFFF"/>
                </a:solidFill>
                <a:latin typeface="Arial"/>
                <a:ea typeface="Arial"/>
                <a:cs typeface="Arial"/>
                <a:sym typeface="Arial"/>
              </a:endParaRPr>
            </a:p>
          </p:txBody>
        </p:sp>
        <p:sp>
          <p:nvSpPr>
            <p:cNvPr id="4446" name="Google Shape;4446;p4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JUNE</a:t>
              </a:r>
              <a:endParaRPr b="0" i="0" sz="200" u="none" cap="none" strike="noStrike">
                <a:solidFill>
                  <a:srgbClr val="FFFFFF"/>
                </a:solidFill>
                <a:latin typeface="Arial"/>
                <a:ea typeface="Arial"/>
                <a:cs typeface="Arial"/>
                <a:sym typeface="Arial"/>
              </a:endParaRPr>
            </a:p>
          </p:txBody>
        </p:sp>
        <p:sp>
          <p:nvSpPr>
            <p:cNvPr id="4447" name="Google Shape;4447;p4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PHASE 1</a:t>
              </a:r>
              <a:endParaRPr b="0" i="0" sz="200" u="none" cap="none" strike="noStrike">
                <a:solidFill>
                  <a:srgbClr val="FFFFFF"/>
                </a:solidFill>
                <a:latin typeface="Arial"/>
                <a:ea typeface="Arial"/>
                <a:cs typeface="Arial"/>
                <a:sym typeface="Arial"/>
              </a:endParaRPr>
            </a:p>
          </p:txBody>
        </p:sp>
        <p:sp>
          <p:nvSpPr>
            <p:cNvPr id="4448" name="Google Shape;4448;p4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PHASE 2</a:t>
              </a:r>
              <a:endParaRPr b="0" i="0" sz="200" u="none" cap="none" strike="noStrike">
                <a:solidFill>
                  <a:srgbClr val="FFFFFF"/>
                </a:solidFill>
                <a:latin typeface="Arial"/>
                <a:ea typeface="Arial"/>
                <a:cs typeface="Arial"/>
                <a:sym typeface="Arial"/>
              </a:endParaRPr>
            </a:p>
          </p:txBody>
        </p:sp>
        <p:sp>
          <p:nvSpPr>
            <p:cNvPr id="4449" name="Google Shape;4449;p4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Task 1</a:t>
              </a:r>
              <a:endParaRPr b="0" i="0" sz="200" u="none" cap="none" strike="noStrike">
                <a:solidFill>
                  <a:srgbClr val="FFFFFF"/>
                </a:solidFill>
                <a:latin typeface="Arial"/>
                <a:ea typeface="Arial"/>
                <a:cs typeface="Arial"/>
                <a:sym typeface="Arial"/>
              </a:endParaRPr>
            </a:p>
          </p:txBody>
        </p:sp>
        <p:sp>
          <p:nvSpPr>
            <p:cNvPr id="4450" name="Google Shape;4450;p4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Task 2</a:t>
              </a:r>
              <a:endParaRPr b="0" i="0" sz="200" u="none" cap="none" strike="noStrike">
                <a:solidFill>
                  <a:srgbClr val="FFFFFF"/>
                </a:solidFill>
                <a:latin typeface="Arial"/>
                <a:ea typeface="Arial"/>
                <a:cs typeface="Arial"/>
                <a:sym typeface="Arial"/>
              </a:endParaRPr>
            </a:p>
          </p:txBody>
        </p:sp>
        <p:sp>
          <p:nvSpPr>
            <p:cNvPr id="4451" name="Google Shape;4451;p4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Task 1</a:t>
              </a:r>
              <a:endParaRPr b="0" i="0" sz="200" u="none" cap="none" strike="noStrike">
                <a:solidFill>
                  <a:srgbClr val="FFFFFF"/>
                </a:solidFill>
                <a:latin typeface="Arial"/>
                <a:ea typeface="Arial"/>
                <a:cs typeface="Arial"/>
                <a:sym typeface="Arial"/>
              </a:endParaRPr>
            </a:p>
          </p:txBody>
        </p:sp>
        <p:sp>
          <p:nvSpPr>
            <p:cNvPr id="4452" name="Google Shape;4452;p4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Task 2</a:t>
              </a:r>
              <a:endParaRPr b="0" i="0" sz="200" u="none" cap="none" strike="noStrike">
                <a:solidFill>
                  <a:srgbClr val="FFFFFF"/>
                </a:solidFill>
                <a:latin typeface="Arial"/>
                <a:ea typeface="Arial"/>
                <a:cs typeface="Arial"/>
                <a:sym typeface="Arial"/>
              </a:endParaRPr>
            </a:p>
          </p:txBody>
        </p:sp>
        <p:grpSp>
          <p:nvGrpSpPr>
            <p:cNvPr id="4453" name="Google Shape;4453;p45"/>
            <p:cNvGrpSpPr/>
            <p:nvPr/>
          </p:nvGrpSpPr>
          <p:grpSpPr>
            <a:xfrm>
              <a:off x="3748438" y="1378608"/>
              <a:ext cx="2159202" cy="903971"/>
              <a:chOff x="1683525" y="2179850"/>
              <a:chExt cx="4519050" cy="2134525"/>
            </a:xfrm>
          </p:grpSpPr>
          <p:sp>
            <p:nvSpPr>
              <p:cNvPr id="4454" name="Google Shape;4454;p4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55" name="Google Shape;4455;p4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56" name="Google Shape;4456;p4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57" name="Google Shape;4457;p4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58" name="Google Shape;4458;p4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59" name="Google Shape;4459;p4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60" name="Google Shape;4460;p4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61" name="Google Shape;4461;p4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62" name="Google Shape;4462;p4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63" name="Google Shape;4463;p4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64" name="Google Shape;4464;p4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4465" name="Google Shape;4465;p4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grpSp>
      </p:grpSp>
      <p:graphicFrame>
        <p:nvGraphicFramePr>
          <p:cNvPr id="4466" name="Google Shape;4466;p45"/>
          <p:cNvGraphicFramePr/>
          <p:nvPr/>
        </p:nvGraphicFramePr>
        <p:xfrm>
          <a:off x="5949675" y="2323100"/>
          <a:ext cx="3000000" cy="3000000"/>
        </p:xfrm>
        <a:graphic>
          <a:graphicData uri="http://schemas.openxmlformats.org/drawingml/2006/table">
            <a:tbl>
              <a:tblPr>
                <a:noFill/>
                <a:tableStyleId>{99B1E5F0-6232-4D3A-AE3D-37572E979879}</a:tableStyleId>
              </a:tblPr>
              <a:tblGrid>
                <a:gridCol w="622825"/>
                <a:gridCol w="622825"/>
                <a:gridCol w="622825"/>
                <a:gridCol w="622825"/>
              </a:tblGrid>
              <a:tr h="217150">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5"/>
                      </a:srgbClr>
                    </a:solidFill>
                  </a:tcPr>
                </a:tc>
              </a:tr>
            </a:tbl>
          </a:graphicData>
        </a:graphic>
      </p:graphicFrame>
      <p:grpSp>
        <p:nvGrpSpPr>
          <p:cNvPr id="4467" name="Google Shape;4467;p45"/>
          <p:cNvGrpSpPr/>
          <p:nvPr/>
        </p:nvGrpSpPr>
        <p:grpSpPr>
          <a:xfrm>
            <a:off x="5926924" y="3381697"/>
            <a:ext cx="2519825" cy="1001454"/>
            <a:chOff x="1906114" y="789980"/>
            <a:chExt cx="1487676" cy="606868"/>
          </a:xfrm>
        </p:grpSpPr>
        <p:cxnSp>
          <p:nvCxnSpPr>
            <p:cNvPr id="4468" name="Google Shape;4468;p45"/>
            <p:cNvCxnSpPr/>
            <p:nvPr/>
          </p:nvCxnSpPr>
          <p:spPr>
            <a:xfrm rot="10800000">
              <a:off x="2109981" y="1180903"/>
              <a:ext cx="1280400" cy="0"/>
            </a:xfrm>
            <a:prstGeom prst="straightConnector1">
              <a:avLst/>
            </a:prstGeom>
            <a:noFill/>
            <a:ln cap="flat" cmpd="sng" w="9525">
              <a:solidFill>
                <a:srgbClr val="B3C3CE"/>
              </a:solidFill>
              <a:prstDash val="solid"/>
              <a:round/>
              <a:headEnd len="sm" w="sm" type="none"/>
              <a:tailEnd len="sm" w="sm" type="none"/>
            </a:ln>
          </p:spPr>
        </p:cxnSp>
        <p:cxnSp>
          <p:nvCxnSpPr>
            <p:cNvPr id="4469" name="Google Shape;4469;p45"/>
            <p:cNvCxnSpPr/>
            <p:nvPr/>
          </p:nvCxnSpPr>
          <p:spPr>
            <a:xfrm rot="10800000">
              <a:off x="2109981" y="985080"/>
              <a:ext cx="1280400" cy="0"/>
            </a:xfrm>
            <a:prstGeom prst="straightConnector1">
              <a:avLst/>
            </a:prstGeom>
            <a:noFill/>
            <a:ln cap="flat" cmpd="sng" w="9525">
              <a:solidFill>
                <a:srgbClr val="B3C3CE"/>
              </a:solidFill>
              <a:prstDash val="solid"/>
              <a:round/>
              <a:headEnd len="sm" w="sm" type="none"/>
              <a:tailEnd len="sm" w="sm" type="none"/>
            </a:ln>
          </p:spPr>
        </p:cxnSp>
        <p:cxnSp>
          <p:nvCxnSpPr>
            <p:cNvPr id="4470" name="Google Shape;4470;p45"/>
            <p:cNvCxnSpPr/>
            <p:nvPr/>
          </p:nvCxnSpPr>
          <p:spPr>
            <a:xfrm rot="10800000">
              <a:off x="2109981" y="1376729"/>
              <a:ext cx="1280400" cy="0"/>
            </a:xfrm>
            <a:prstGeom prst="straightConnector1">
              <a:avLst/>
            </a:prstGeom>
            <a:noFill/>
            <a:ln cap="flat" cmpd="sng" w="9525">
              <a:solidFill>
                <a:srgbClr val="B3C3CE"/>
              </a:solidFill>
              <a:prstDash val="solid"/>
              <a:round/>
              <a:headEnd len="sm" w="sm" type="none"/>
              <a:tailEnd len="sm" w="sm" type="none"/>
            </a:ln>
          </p:spPr>
        </p:cxnSp>
        <p:sp>
          <p:nvSpPr>
            <p:cNvPr id="4471" name="Google Shape;4471;p4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JANUARY</a:t>
              </a:r>
              <a:endParaRPr b="0" i="0" sz="300" u="none" cap="none" strike="noStrike">
                <a:solidFill>
                  <a:srgbClr val="E3E9ED"/>
                </a:solidFill>
                <a:latin typeface="Arial"/>
                <a:ea typeface="Arial"/>
                <a:cs typeface="Arial"/>
                <a:sym typeface="Arial"/>
              </a:endParaRPr>
            </a:p>
          </p:txBody>
        </p:sp>
        <p:sp>
          <p:nvSpPr>
            <p:cNvPr id="4472" name="Google Shape;4472;p4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FEBRUARY</a:t>
              </a:r>
              <a:endParaRPr b="0" i="0" sz="300" u="none" cap="none" strike="noStrike">
                <a:solidFill>
                  <a:srgbClr val="E3E9ED"/>
                </a:solidFill>
                <a:latin typeface="Arial"/>
                <a:ea typeface="Arial"/>
                <a:cs typeface="Arial"/>
                <a:sym typeface="Arial"/>
              </a:endParaRPr>
            </a:p>
          </p:txBody>
        </p:sp>
        <p:sp>
          <p:nvSpPr>
            <p:cNvPr id="4473" name="Google Shape;4473;p4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MARCH</a:t>
              </a:r>
              <a:endParaRPr b="0" i="0" sz="300" u="none" cap="none" strike="noStrike">
                <a:solidFill>
                  <a:srgbClr val="E3E9ED"/>
                </a:solidFill>
                <a:latin typeface="Arial"/>
                <a:ea typeface="Arial"/>
                <a:cs typeface="Arial"/>
                <a:sym typeface="Arial"/>
              </a:endParaRPr>
            </a:p>
          </p:txBody>
        </p:sp>
        <p:sp>
          <p:nvSpPr>
            <p:cNvPr id="4474" name="Google Shape;4474;p4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APRIL</a:t>
              </a:r>
              <a:endParaRPr b="0" i="0" sz="300" u="none" cap="none" strike="noStrike">
                <a:solidFill>
                  <a:srgbClr val="E3E9ED"/>
                </a:solidFill>
                <a:latin typeface="Arial"/>
                <a:ea typeface="Arial"/>
                <a:cs typeface="Arial"/>
                <a:sym typeface="Arial"/>
              </a:endParaRPr>
            </a:p>
          </p:txBody>
        </p:sp>
        <p:sp>
          <p:nvSpPr>
            <p:cNvPr id="4475" name="Google Shape;4475;p4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4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4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4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4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4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4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PHASE 1</a:t>
              </a:r>
              <a:endParaRPr b="0" i="0" sz="300" u="none" cap="none" strike="noStrike">
                <a:solidFill>
                  <a:srgbClr val="E3E9ED"/>
                </a:solidFill>
                <a:latin typeface="Arial"/>
                <a:ea typeface="Arial"/>
                <a:cs typeface="Arial"/>
                <a:sym typeface="Arial"/>
              </a:endParaRPr>
            </a:p>
          </p:txBody>
        </p:sp>
        <p:sp>
          <p:nvSpPr>
            <p:cNvPr id="4482" name="Google Shape;4482;p4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Task 1</a:t>
              </a:r>
              <a:endParaRPr b="0" i="0" sz="300" u="none" cap="none" strike="noStrike">
                <a:solidFill>
                  <a:srgbClr val="E3E9ED"/>
                </a:solidFill>
                <a:latin typeface="Arial"/>
                <a:ea typeface="Arial"/>
                <a:cs typeface="Arial"/>
                <a:sym typeface="Arial"/>
              </a:endParaRPr>
            </a:p>
          </p:txBody>
        </p:sp>
        <p:sp>
          <p:nvSpPr>
            <p:cNvPr id="4483" name="Google Shape;4483;p4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Task 2</a:t>
              </a:r>
              <a:endParaRPr b="0" i="0" sz="300" u="none" cap="none" strike="noStrike">
                <a:solidFill>
                  <a:srgbClr val="E3E9ED"/>
                </a:solidFill>
                <a:latin typeface="Arial"/>
                <a:ea typeface="Arial"/>
                <a:cs typeface="Arial"/>
                <a:sym typeface="Arial"/>
              </a:endParaRPr>
            </a:p>
          </p:txBody>
        </p:sp>
        <p:sp>
          <p:nvSpPr>
            <p:cNvPr id="4484" name="Google Shape;4484;p4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85" name="Google Shape;4485;p45"/>
          <p:cNvGrpSpPr/>
          <p:nvPr/>
        </p:nvGrpSpPr>
        <p:grpSpPr>
          <a:xfrm>
            <a:off x="726399" y="1190655"/>
            <a:ext cx="2394370" cy="976502"/>
            <a:chOff x="749309" y="1112739"/>
            <a:chExt cx="2371603" cy="976502"/>
          </a:xfrm>
        </p:grpSpPr>
        <p:sp>
          <p:nvSpPr>
            <p:cNvPr id="4486" name="Google Shape;4486;p4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4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4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4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4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4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4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4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4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4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4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4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4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4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4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4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4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4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4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4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4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4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4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4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4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4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4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4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4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4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4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4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4518" name="Google Shape;4518;p45"/>
          <p:cNvGraphicFramePr/>
          <p:nvPr/>
        </p:nvGraphicFramePr>
        <p:xfrm>
          <a:off x="5949700" y="1188950"/>
          <a:ext cx="3000000" cy="3000000"/>
        </p:xfrm>
        <a:graphic>
          <a:graphicData uri="http://schemas.openxmlformats.org/drawingml/2006/table">
            <a:tbl>
              <a:tblPr>
                <a:noFill/>
                <a:tableStyleId>{99B1E5F0-6232-4D3A-AE3D-37572E979879}</a:tableStyleId>
              </a:tblPr>
              <a:tblGrid>
                <a:gridCol w="622825"/>
                <a:gridCol w="622825"/>
                <a:gridCol w="622825"/>
                <a:gridCol w="622825"/>
              </a:tblGrid>
              <a:tr h="32547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19" name="Google Shape;4519;p45"/>
          <p:cNvGraphicFramePr/>
          <p:nvPr/>
        </p:nvGraphicFramePr>
        <p:xfrm>
          <a:off x="3356413" y="2323100"/>
          <a:ext cx="3000000" cy="3000000"/>
        </p:xfrm>
        <a:graphic>
          <a:graphicData uri="http://schemas.openxmlformats.org/drawingml/2006/table">
            <a:tbl>
              <a:tblPr>
                <a:noFill/>
                <a:tableStyleId>{99B1E5F0-6232-4D3A-AE3D-37572E979879}</a:tableStyleId>
              </a:tblPr>
              <a:tblGrid>
                <a:gridCol w="590850"/>
                <a:gridCol w="590850"/>
                <a:gridCol w="590850"/>
                <a:gridCol w="590850"/>
              </a:tblGrid>
              <a:tr h="28952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20" name="Google Shape;4520;p45"/>
          <p:cNvGrpSpPr/>
          <p:nvPr/>
        </p:nvGrpSpPr>
        <p:grpSpPr>
          <a:xfrm>
            <a:off x="4100342" y="2709743"/>
            <a:ext cx="1517436" cy="74460"/>
            <a:chOff x="3980086" y="2804397"/>
            <a:chExt cx="1227600" cy="66900"/>
          </a:xfrm>
        </p:grpSpPr>
        <p:sp>
          <p:nvSpPr>
            <p:cNvPr id="4521" name="Google Shape;4521;p4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4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3" name="Google Shape;4523;p45"/>
          <p:cNvGrpSpPr/>
          <p:nvPr/>
        </p:nvGrpSpPr>
        <p:grpSpPr>
          <a:xfrm>
            <a:off x="4725406" y="3002330"/>
            <a:ext cx="892956" cy="74460"/>
            <a:chOff x="3980086" y="2804397"/>
            <a:chExt cx="1227600" cy="66900"/>
          </a:xfrm>
        </p:grpSpPr>
        <p:sp>
          <p:nvSpPr>
            <p:cNvPr id="4524" name="Google Shape;4524;p4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4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6" name="Google Shape;4526;p45"/>
          <p:cNvGrpSpPr/>
          <p:nvPr/>
        </p:nvGrpSpPr>
        <p:grpSpPr>
          <a:xfrm>
            <a:off x="3358498" y="3361213"/>
            <a:ext cx="2363245" cy="1005943"/>
            <a:chOff x="3358415" y="3361302"/>
            <a:chExt cx="2363245" cy="1024695"/>
          </a:xfrm>
        </p:grpSpPr>
        <p:grpSp>
          <p:nvGrpSpPr>
            <p:cNvPr id="4527" name="Google Shape;4527;p45"/>
            <p:cNvGrpSpPr/>
            <p:nvPr/>
          </p:nvGrpSpPr>
          <p:grpSpPr>
            <a:xfrm>
              <a:off x="3358415" y="3361302"/>
              <a:ext cx="441300" cy="1024695"/>
              <a:chOff x="3358415" y="3361302"/>
              <a:chExt cx="441300" cy="1024695"/>
            </a:xfrm>
          </p:grpSpPr>
          <p:sp>
            <p:nvSpPr>
              <p:cNvPr id="4528" name="Google Shape;4528;p4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4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4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4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4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4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34" name="Google Shape;4534;p45"/>
            <p:cNvGrpSpPr/>
            <p:nvPr/>
          </p:nvGrpSpPr>
          <p:grpSpPr>
            <a:xfrm>
              <a:off x="3838901" y="3361302"/>
              <a:ext cx="441300" cy="1024695"/>
              <a:chOff x="3838901" y="3361302"/>
              <a:chExt cx="441300" cy="1024695"/>
            </a:xfrm>
          </p:grpSpPr>
          <p:sp>
            <p:nvSpPr>
              <p:cNvPr id="4535" name="Google Shape;4535;p4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4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7" name="Google Shape;4537;p4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4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4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4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1" name="Google Shape;4541;p45"/>
            <p:cNvGrpSpPr/>
            <p:nvPr/>
          </p:nvGrpSpPr>
          <p:grpSpPr>
            <a:xfrm>
              <a:off x="4319387" y="3361302"/>
              <a:ext cx="441300" cy="1024695"/>
              <a:chOff x="4319387" y="3361302"/>
              <a:chExt cx="441300" cy="1024695"/>
            </a:xfrm>
          </p:grpSpPr>
          <p:sp>
            <p:nvSpPr>
              <p:cNvPr id="4542" name="Google Shape;4542;p4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4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p4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4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4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4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8" name="Google Shape;4548;p45"/>
            <p:cNvGrpSpPr/>
            <p:nvPr/>
          </p:nvGrpSpPr>
          <p:grpSpPr>
            <a:xfrm>
              <a:off x="4799873" y="3361302"/>
              <a:ext cx="441300" cy="1024695"/>
              <a:chOff x="4799873" y="3361302"/>
              <a:chExt cx="441300" cy="1024695"/>
            </a:xfrm>
          </p:grpSpPr>
          <p:sp>
            <p:nvSpPr>
              <p:cNvPr id="4549" name="Google Shape;4549;p4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4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4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4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4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4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5" name="Google Shape;4555;p45"/>
            <p:cNvGrpSpPr/>
            <p:nvPr/>
          </p:nvGrpSpPr>
          <p:grpSpPr>
            <a:xfrm>
              <a:off x="5280360" y="3361302"/>
              <a:ext cx="441300" cy="1024695"/>
              <a:chOff x="5280360" y="3361302"/>
              <a:chExt cx="441300" cy="1024695"/>
            </a:xfrm>
          </p:grpSpPr>
          <p:sp>
            <p:nvSpPr>
              <p:cNvPr id="4556" name="Google Shape;4556;p4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4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4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p4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4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4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aphicFrame>
        <p:nvGraphicFramePr>
          <p:cNvPr id="4562" name="Google Shape;4562;p45"/>
          <p:cNvGraphicFramePr/>
          <p:nvPr/>
        </p:nvGraphicFramePr>
        <p:xfrm>
          <a:off x="724925" y="2323100"/>
          <a:ext cx="3000000" cy="3000000"/>
        </p:xfrm>
        <a:graphic>
          <a:graphicData uri="http://schemas.openxmlformats.org/drawingml/2006/table">
            <a:tbl>
              <a:tblPr>
                <a:noFill/>
                <a:tableStyleId>{99B1E5F0-6232-4D3A-AE3D-37572E979879}</a:tableStyleId>
              </a:tblPr>
              <a:tblGrid>
                <a:gridCol w="600900"/>
                <a:gridCol w="600900"/>
                <a:gridCol w="600900"/>
                <a:gridCol w="600900"/>
              </a:tblGrid>
              <a:tr h="293800">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63" name="Google Shape;4563;p45"/>
          <p:cNvGrpSpPr/>
          <p:nvPr/>
        </p:nvGrpSpPr>
        <p:grpSpPr>
          <a:xfrm>
            <a:off x="726450" y="3372825"/>
            <a:ext cx="2403614" cy="1005900"/>
            <a:chOff x="726450" y="3372825"/>
            <a:chExt cx="2403614" cy="1005900"/>
          </a:xfrm>
        </p:grpSpPr>
        <p:grpSp>
          <p:nvGrpSpPr>
            <p:cNvPr id="4564" name="Google Shape;4564;p45"/>
            <p:cNvGrpSpPr/>
            <p:nvPr/>
          </p:nvGrpSpPr>
          <p:grpSpPr>
            <a:xfrm>
              <a:off x="726450" y="3696000"/>
              <a:ext cx="2403614" cy="500898"/>
              <a:chOff x="726450" y="3696000"/>
              <a:chExt cx="2403614" cy="500898"/>
            </a:xfrm>
          </p:grpSpPr>
          <p:sp>
            <p:nvSpPr>
              <p:cNvPr id="4565" name="Google Shape;4565;p4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4566" name="Google Shape;4566;p4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grpSp>
        <p:grpSp>
          <p:nvGrpSpPr>
            <p:cNvPr id="4567" name="Google Shape;4567;p45"/>
            <p:cNvGrpSpPr/>
            <p:nvPr/>
          </p:nvGrpSpPr>
          <p:grpSpPr>
            <a:xfrm>
              <a:off x="1348050" y="3372825"/>
              <a:ext cx="1720425" cy="1005900"/>
              <a:chOff x="1348050" y="3372825"/>
              <a:chExt cx="1720425" cy="1005900"/>
            </a:xfrm>
          </p:grpSpPr>
          <p:sp>
            <p:nvSpPr>
              <p:cNvPr id="4568" name="Google Shape;4568;p4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4569" name="Google Shape;4569;p4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4570" name="Google Shape;4570;p4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4571" name="Google Shape;4571;p4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4572" name="Google Shape;4572;p4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grpSp>
        <p:grpSp>
          <p:nvGrpSpPr>
            <p:cNvPr id="4573" name="Google Shape;4573;p45"/>
            <p:cNvGrpSpPr/>
            <p:nvPr/>
          </p:nvGrpSpPr>
          <p:grpSpPr>
            <a:xfrm>
              <a:off x="1455707" y="3731058"/>
              <a:ext cx="1491149" cy="417657"/>
              <a:chOff x="1455707" y="3731058"/>
              <a:chExt cx="1491149" cy="417657"/>
            </a:xfrm>
          </p:grpSpPr>
          <p:grpSp>
            <p:nvGrpSpPr>
              <p:cNvPr id="4574" name="Google Shape;4574;p45"/>
              <p:cNvGrpSpPr/>
              <p:nvPr/>
            </p:nvGrpSpPr>
            <p:grpSpPr>
              <a:xfrm>
                <a:off x="1472938" y="3745828"/>
                <a:ext cx="72126" cy="53788"/>
                <a:chOff x="1472938" y="3745828"/>
                <a:chExt cx="72126" cy="53788"/>
              </a:xfrm>
            </p:grpSpPr>
            <p:sp>
              <p:nvSpPr>
                <p:cNvPr id="4575" name="Google Shape;4575;p4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p4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7" name="Google Shape;4577;p45"/>
              <p:cNvGrpSpPr/>
              <p:nvPr/>
            </p:nvGrpSpPr>
            <p:grpSpPr>
              <a:xfrm>
                <a:off x="1819181" y="4089633"/>
                <a:ext cx="72126" cy="53788"/>
                <a:chOff x="1819181" y="4089633"/>
                <a:chExt cx="72126" cy="53788"/>
              </a:xfrm>
            </p:grpSpPr>
            <p:sp>
              <p:nvSpPr>
                <p:cNvPr id="4578" name="Google Shape;4578;p4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p4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0" name="Google Shape;4580;p45"/>
              <p:cNvGrpSpPr/>
              <p:nvPr/>
            </p:nvGrpSpPr>
            <p:grpSpPr>
              <a:xfrm>
                <a:off x="1455707" y="4084171"/>
                <a:ext cx="64320" cy="64544"/>
                <a:chOff x="1455707" y="4084171"/>
                <a:chExt cx="64320" cy="64544"/>
              </a:xfrm>
            </p:grpSpPr>
            <p:sp>
              <p:nvSpPr>
                <p:cNvPr id="4581" name="Google Shape;4581;p4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4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3" name="Google Shape;4583;p45"/>
              <p:cNvGrpSpPr/>
              <p:nvPr/>
            </p:nvGrpSpPr>
            <p:grpSpPr>
              <a:xfrm>
                <a:off x="1818610" y="3731058"/>
                <a:ext cx="64320" cy="64545"/>
                <a:chOff x="1818610" y="3731058"/>
                <a:chExt cx="64320" cy="64545"/>
              </a:xfrm>
            </p:grpSpPr>
            <p:sp>
              <p:nvSpPr>
                <p:cNvPr id="4584" name="Google Shape;4584;p4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4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6" name="Google Shape;4586;p45"/>
              <p:cNvGrpSpPr/>
              <p:nvPr/>
            </p:nvGrpSpPr>
            <p:grpSpPr>
              <a:xfrm>
                <a:off x="2172491" y="4089633"/>
                <a:ext cx="72126" cy="53788"/>
                <a:chOff x="2172491" y="4089633"/>
                <a:chExt cx="72126" cy="53788"/>
              </a:xfrm>
            </p:grpSpPr>
            <p:sp>
              <p:nvSpPr>
                <p:cNvPr id="4587" name="Google Shape;4587;p4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4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9" name="Google Shape;4589;p45"/>
              <p:cNvGrpSpPr/>
              <p:nvPr/>
            </p:nvGrpSpPr>
            <p:grpSpPr>
              <a:xfrm>
                <a:off x="2171920" y="3731058"/>
                <a:ext cx="64320" cy="64545"/>
                <a:chOff x="2171920" y="3731058"/>
                <a:chExt cx="64320" cy="64545"/>
              </a:xfrm>
            </p:grpSpPr>
            <p:sp>
              <p:nvSpPr>
                <p:cNvPr id="4590" name="Google Shape;4590;p4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4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2" name="Google Shape;4592;p45"/>
              <p:cNvGrpSpPr/>
              <p:nvPr/>
            </p:nvGrpSpPr>
            <p:grpSpPr>
              <a:xfrm>
                <a:off x="2874730" y="3745828"/>
                <a:ext cx="72126" cy="53788"/>
                <a:chOff x="2874730" y="3745828"/>
                <a:chExt cx="72126" cy="53788"/>
              </a:xfrm>
            </p:grpSpPr>
            <p:sp>
              <p:nvSpPr>
                <p:cNvPr id="4593" name="Google Shape;4593;p4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p4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5" name="Google Shape;4595;p45"/>
              <p:cNvGrpSpPr/>
              <p:nvPr/>
            </p:nvGrpSpPr>
            <p:grpSpPr>
              <a:xfrm>
                <a:off x="2878589" y="4081481"/>
                <a:ext cx="64321" cy="64544"/>
                <a:chOff x="2878589" y="4081481"/>
                <a:chExt cx="64321" cy="64544"/>
              </a:xfrm>
            </p:grpSpPr>
            <p:sp>
              <p:nvSpPr>
                <p:cNvPr id="4596" name="Google Shape;4596;p4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4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8" name="Google Shape;4598;p45"/>
              <p:cNvGrpSpPr/>
              <p:nvPr/>
            </p:nvGrpSpPr>
            <p:grpSpPr>
              <a:xfrm>
                <a:off x="2525796" y="4089633"/>
                <a:ext cx="72126" cy="53788"/>
                <a:chOff x="2525796" y="4089633"/>
                <a:chExt cx="72126" cy="53788"/>
              </a:xfrm>
            </p:grpSpPr>
            <p:sp>
              <p:nvSpPr>
                <p:cNvPr id="4599" name="Google Shape;4599;p4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4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01" name="Google Shape;4601;p45"/>
              <p:cNvGrpSpPr/>
              <p:nvPr/>
            </p:nvGrpSpPr>
            <p:grpSpPr>
              <a:xfrm>
                <a:off x="2525225" y="3731058"/>
                <a:ext cx="64320" cy="64545"/>
                <a:chOff x="2525225" y="3731058"/>
                <a:chExt cx="64320" cy="64545"/>
              </a:xfrm>
            </p:grpSpPr>
            <p:sp>
              <p:nvSpPr>
                <p:cNvPr id="4602" name="Google Shape;4602;p4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4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7" name="Shape 4607"/>
        <p:cNvGrpSpPr/>
        <p:nvPr/>
      </p:nvGrpSpPr>
      <p:grpSpPr>
        <a:xfrm>
          <a:off x="0" y="0"/>
          <a:ext cx="0" cy="0"/>
          <a:chOff x="0" y="0"/>
          <a:chExt cx="0" cy="0"/>
        </a:xfrm>
      </p:grpSpPr>
      <p:grpSp>
        <p:nvGrpSpPr>
          <p:cNvPr id="4608" name="Google Shape;4608;p46"/>
          <p:cNvGrpSpPr/>
          <p:nvPr/>
        </p:nvGrpSpPr>
        <p:grpSpPr>
          <a:xfrm>
            <a:off x="732428" y="1171356"/>
            <a:ext cx="845921" cy="690752"/>
            <a:chOff x="732428" y="1198513"/>
            <a:chExt cx="845921" cy="690752"/>
          </a:xfrm>
        </p:grpSpPr>
        <p:grpSp>
          <p:nvGrpSpPr>
            <p:cNvPr id="4609" name="Google Shape;4609;p46"/>
            <p:cNvGrpSpPr/>
            <p:nvPr/>
          </p:nvGrpSpPr>
          <p:grpSpPr>
            <a:xfrm>
              <a:off x="823030" y="1198513"/>
              <a:ext cx="755319" cy="690752"/>
              <a:chOff x="823030" y="1198513"/>
              <a:chExt cx="755319" cy="690752"/>
            </a:xfrm>
          </p:grpSpPr>
          <p:sp>
            <p:nvSpPr>
              <p:cNvPr id="4610" name="Google Shape;4610;p4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4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12" name="Google Shape;4612;p46"/>
            <p:cNvGrpSpPr/>
            <p:nvPr/>
          </p:nvGrpSpPr>
          <p:grpSpPr>
            <a:xfrm>
              <a:off x="732428" y="1239937"/>
              <a:ext cx="739912" cy="607886"/>
              <a:chOff x="732428" y="1239937"/>
              <a:chExt cx="739912" cy="607886"/>
            </a:xfrm>
          </p:grpSpPr>
          <p:sp>
            <p:nvSpPr>
              <p:cNvPr id="4613" name="Google Shape;4613;p4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4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15" name="Google Shape;4615;p46"/>
            <p:cNvGrpSpPr/>
            <p:nvPr/>
          </p:nvGrpSpPr>
          <p:grpSpPr>
            <a:xfrm>
              <a:off x="732428" y="1277018"/>
              <a:ext cx="702832" cy="533758"/>
              <a:chOff x="732428" y="1277018"/>
              <a:chExt cx="702832" cy="533758"/>
            </a:xfrm>
          </p:grpSpPr>
          <p:sp>
            <p:nvSpPr>
              <p:cNvPr id="4616" name="Google Shape;4616;p4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4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18" name="Google Shape;4618;p46"/>
            <p:cNvGrpSpPr/>
            <p:nvPr/>
          </p:nvGrpSpPr>
          <p:grpSpPr>
            <a:xfrm>
              <a:off x="931170" y="1306653"/>
              <a:ext cx="647179" cy="474455"/>
              <a:chOff x="931170" y="1306653"/>
              <a:chExt cx="647179" cy="474455"/>
            </a:xfrm>
          </p:grpSpPr>
          <p:sp>
            <p:nvSpPr>
              <p:cNvPr id="4619" name="Google Shape;4619;p4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4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1" name="Google Shape;4621;p4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2" name="Google Shape;4622;p46"/>
          <p:cNvGrpSpPr/>
          <p:nvPr/>
        </p:nvGrpSpPr>
        <p:grpSpPr>
          <a:xfrm>
            <a:off x="3964037" y="1171363"/>
            <a:ext cx="634656" cy="699982"/>
            <a:chOff x="5985650" y="2860025"/>
            <a:chExt cx="1396075" cy="1539775"/>
          </a:xfrm>
        </p:grpSpPr>
        <p:sp>
          <p:nvSpPr>
            <p:cNvPr id="4623" name="Google Shape;4623;p4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4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4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4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4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4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4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4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4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4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4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4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4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4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4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4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4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4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4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4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4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4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4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4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4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4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4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4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4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4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4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4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5" name="Google Shape;4655;p46"/>
          <p:cNvGrpSpPr/>
          <p:nvPr/>
        </p:nvGrpSpPr>
        <p:grpSpPr>
          <a:xfrm>
            <a:off x="4719687" y="1171356"/>
            <a:ext cx="725845" cy="699975"/>
            <a:chOff x="4249973" y="1201875"/>
            <a:chExt cx="1958567" cy="1888763"/>
          </a:xfrm>
        </p:grpSpPr>
        <p:sp>
          <p:nvSpPr>
            <p:cNvPr id="4656" name="Google Shape;4656;p4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57" name="Google Shape;4657;p46"/>
            <p:cNvGrpSpPr/>
            <p:nvPr/>
          </p:nvGrpSpPr>
          <p:grpSpPr>
            <a:xfrm>
              <a:off x="5853086" y="1789142"/>
              <a:ext cx="355454" cy="1047937"/>
              <a:chOff x="5576108" y="2016725"/>
              <a:chExt cx="565200" cy="1666302"/>
            </a:xfrm>
          </p:grpSpPr>
          <p:sp>
            <p:nvSpPr>
              <p:cNvPr id="4658" name="Google Shape;4658;p4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Medium"/>
                  <a:ea typeface="Roboto Medium"/>
                  <a:cs typeface="Roboto Medium"/>
                  <a:sym typeface="Roboto Medium"/>
                </a:endParaRPr>
              </a:p>
            </p:txBody>
          </p:sp>
          <p:sp>
            <p:nvSpPr>
              <p:cNvPr id="4659" name="Google Shape;4659;p4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0" name="Google Shape;4660;p46"/>
            <p:cNvGrpSpPr/>
            <p:nvPr/>
          </p:nvGrpSpPr>
          <p:grpSpPr>
            <a:xfrm>
              <a:off x="4869725" y="2691676"/>
              <a:ext cx="1013627" cy="398962"/>
              <a:chOff x="4012487" y="3451825"/>
              <a:chExt cx="1611746" cy="634381"/>
            </a:xfrm>
          </p:grpSpPr>
          <p:sp>
            <p:nvSpPr>
              <p:cNvPr id="4661" name="Google Shape;4661;p4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Medium"/>
                  <a:ea typeface="Roboto Medium"/>
                  <a:cs typeface="Roboto Medium"/>
                  <a:sym typeface="Roboto Medium"/>
                </a:endParaRPr>
              </a:p>
            </p:txBody>
          </p:sp>
          <p:sp>
            <p:nvSpPr>
              <p:cNvPr id="4662" name="Google Shape;4662;p4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3" name="Google Shape;4663;p46"/>
            <p:cNvGrpSpPr/>
            <p:nvPr/>
          </p:nvGrpSpPr>
          <p:grpSpPr>
            <a:xfrm>
              <a:off x="4276993" y="2155787"/>
              <a:ext cx="651909" cy="891532"/>
              <a:chOff x="3069997" y="2599721"/>
              <a:chExt cx="1036586" cy="1417604"/>
            </a:xfrm>
          </p:grpSpPr>
          <p:sp>
            <p:nvSpPr>
              <p:cNvPr id="4664" name="Google Shape;4664;p4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Medium"/>
                  <a:ea typeface="Roboto Medium"/>
                  <a:cs typeface="Roboto Medium"/>
                  <a:sym typeface="Roboto Medium"/>
                </a:endParaRPr>
              </a:p>
            </p:txBody>
          </p:sp>
          <p:sp>
            <p:nvSpPr>
              <p:cNvPr id="4665" name="Google Shape;4665;p4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6" name="Google Shape;4666;p46"/>
            <p:cNvGrpSpPr/>
            <p:nvPr/>
          </p:nvGrpSpPr>
          <p:grpSpPr>
            <a:xfrm>
              <a:off x="5054918" y="1201875"/>
              <a:ext cx="999521" cy="602731"/>
              <a:chOff x="4306958" y="1082925"/>
              <a:chExt cx="1589315" cy="958389"/>
            </a:xfrm>
          </p:grpSpPr>
          <p:sp>
            <p:nvSpPr>
              <p:cNvPr id="4667" name="Google Shape;4667;p4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Medium"/>
                  <a:ea typeface="Roboto Medium"/>
                  <a:cs typeface="Roboto Medium"/>
                  <a:sym typeface="Roboto Medium"/>
                </a:endParaRPr>
              </a:p>
            </p:txBody>
          </p:sp>
          <p:sp>
            <p:nvSpPr>
              <p:cNvPr id="4668" name="Google Shape;4668;p4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9" name="Google Shape;4669;p46"/>
            <p:cNvGrpSpPr/>
            <p:nvPr/>
          </p:nvGrpSpPr>
          <p:grpSpPr>
            <a:xfrm>
              <a:off x="4249973" y="1303601"/>
              <a:ext cx="799524" cy="841184"/>
              <a:chOff x="3027033" y="1244677"/>
              <a:chExt cx="1271307" cy="1337548"/>
            </a:xfrm>
          </p:grpSpPr>
          <p:sp>
            <p:nvSpPr>
              <p:cNvPr id="4670" name="Google Shape;4670;p4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Medium"/>
                  <a:ea typeface="Roboto Medium"/>
                  <a:cs typeface="Roboto Medium"/>
                  <a:sym typeface="Roboto Medium"/>
                </a:endParaRPr>
              </a:p>
            </p:txBody>
          </p:sp>
          <p:sp>
            <p:nvSpPr>
              <p:cNvPr id="4671" name="Google Shape;4671;p4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672" name="Google Shape;4672;p46"/>
          <p:cNvGrpSpPr/>
          <p:nvPr/>
        </p:nvGrpSpPr>
        <p:grpSpPr>
          <a:xfrm>
            <a:off x="4072551" y="2058137"/>
            <a:ext cx="750769" cy="683785"/>
            <a:chOff x="4204684" y="2104422"/>
            <a:chExt cx="699822" cy="637383"/>
          </a:xfrm>
        </p:grpSpPr>
        <p:grpSp>
          <p:nvGrpSpPr>
            <p:cNvPr id="4673" name="Google Shape;4673;p46"/>
            <p:cNvGrpSpPr/>
            <p:nvPr/>
          </p:nvGrpSpPr>
          <p:grpSpPr>
            <a:xfrm>
              <a:off x="4204684" y="2430067"/>
              <a:ext cx="342957" cy="311738"/>
              <a:chOff x="4204684" y="2430067"/>
              <a:chExt cx="342957" cy="311738"/>
            </a:xfrm>
          </p:grpSpPr>
          <p:sp>
            <p:nvSpPr>
              <p:cNvPr id="4674" name="Google Shape;4674;p4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4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6" name="Google Shape;4676;p46"/>
            <p:cNvGrpSpPr/>
            <p:nvPr/>
          </p:nvGrpSpPr>
          <p:grpSpPr>
            <a:xfrm>
              <a:off x="4561586" y="2430067"/>
              <a:ext cx="342920" cy="311738"/>
              <a:chOff x="4561586" y="2430067"/>
              <a:chExt cx="342920" cy="311738"/>
            </a:xfrm>
          </p:grpSpPr>
          <p:sp>
            <p:nvSpPr>
              <p:cNvPr id="4677" name="Google Shape;4677;p4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4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9" name="Google Shape;4679;p46"/>
            <p:cNvGrpSpPr/>
            <p:nvPr/>
          </p:nvGrpSpPr>
          <p:grpSpPr>
            <a:xfrm>
              <a:off x="4561586" y="2104422"/>
              <a:ext cx="342920" cy="311738"/>
              <a:chOff x="4561586" y="2104422"/>
              <a:chExt cx="342920" cy="311738"/>
            </a:xfrm>
          </p:grpSpPr>
          <p:sp>
            <p:nvSpPr>
              <p:cNvPr id="4680" name="Google Shape;4680;p4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4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2" name="Google Shape;4682;p46"/>
            <p:cNvGrpSpPr/>
            <p:nvPr/>
          </p:nvGrpSpPr>
          <p:grpSpPr>
            <a:xfrm>
              <a:off x="4204684" y="2104422"/>
              <a:ext cx="342957" cy="311664"/>
              <a:chOff x="4204684" y="2104422"/>
              <a:chExt cx="342957" cy="311664"/>
            </a:xfrm>
          </p:grpSpPr>
          <p:sp>
            <p:nvSpPr>
              <p:cNvPr id="4683" name="Google Shape;4683;p4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4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685" name="Google Shape;4685;p46"/>
          <p:cNvGrpSpPr/>
          <p:nvPr/>
        </p:nvGrpSpPr>
        <p:grpSpPr>
          <a:xfrm>
            <a:off x="5536984" y="1171351"/>
            <a:ext cx="660591" cy="688868"/>
            <a:chOff x="5830645" y="1267368"/>
            <a:chExt cx="530340" cy="553041"/>
          </a:xfrm>
        </p:grpSpPr>
        <p:sp>
          <p:nvSpPr>
            <p:cNvPr id="4686" name="Google Shape;4686;p4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87" name="Google Shape;4687;p46"/>
            <p:cNvGrpSpPr/>
            <p:nvPr/>
          </p:nvGrpSpPr>
          <p:grpSpPr>
            <a:xfrm>
              <a:off x="5830645" y="1267368"/>
              <a:ext cx="259743" cy="269909"/>
              <a:chOff x="5830645" y="1267368"/>
              <a:chExt cx="259743" cy="269909"/>
            </a:xfrm>
          </p:grpSpPr>
          <p:sp>
            <p:nvSpPr>
              <p:cNvPr id="4688" name="Google Shape;4688;p4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4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0" name="Google Shape;4690;p46"/>
            <p:cNvGrpSpPr/>
            <p:nvPr/>
          </p:nvGrpSpPr>
          <p:grpSpPr>
            <a:xfrm>
              <a:off x="6101293" y="1267368"/>
              <a:ext cx="259692" cy="269909"/>
              <a:chOff x="6101293" y="1267368"/>
              <a:chExt cx="259692" cy="269909"/>
            </a:xfrm>
          </p:grpSpPr>
          <p:sp>
            <p:nvSpPr>
              <p:cNvPr id="4691" name="Google Shape;4691;p4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4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3" name="Google Shape;4693;p46"/>
            <p:cNvGrpSpPr/>
            <p:nvPr/>
          </p:nvGrpSpPr>
          <p:grpSpPr>
            <a:xfrm>
              <a:off x="5830645" y="1550500"/>
              <a:ext cx="259692" cy="269909"/>
              <a:chOff x="5830645" y="1550500"/>
              <a:chExt cx="259692" cy="269909"/>
            </a:xfrm>
          </p:grpSpPr>
          <p:sp>
            <p:nvSpPr>
              <p:cNvPr id="4694" name="Google Shape;4694;p4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4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6" name="Google Shape;4696;p46"/>
            <p:cNvGrpSpPr/>
            <p:nvPr/>
          </p:nvGrpSpPr>
          <p:grpSpPr>
            <a:xfrm>
              <a:off x="6101293" y="1550500"/>
              <a:ext cx="259692" cy="269909"/>
              <a:chOff x="6101293" y="1550500"/>
              <a:chExt cx="259692" cy="269909"/>
            </a:xfrm>
          </p:grpSpPr>
          <p:sp>
            <p:nvSpPr>
              <p:cNvPr id="4697" name="Google Shape;4697;p4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4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699" name="Google Shape;4699;p46"/>
          <p:cNvGrpSpPr/>
          <p:nvPr/>
        </p:nvGrpSpPr>
        <p:grpSpPr>
          <a:xfrm>
            <a:off x="739138" y="2061810"/>
            <a:ext cx="697154" cy="679574"/>
            <a:chOff x="2679875" y="2361475"/>
            <a:chExt cx="780425" cy="760575"/>
          </a:xfrm>
        </p:grpSpPr>
        <p:sp>
          <p:nvSpPr>
            <p:cNvPr id="4700" name="Google Shape;4700;p4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4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4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4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4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4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06" name="Google Shape;4706;p46"/>
          <p:cNvGrpSpPr/>
          <p:nvPr/>
        </p:nvGrpSpPr>
        <p:grpSpPr>
          <a:xfrm>
            <a:off x="3138297" y="1171402"/>
            <a:ext cx="735829" cy="684546"/>
            <a:chOff x="3351965" y="1148808"/>
            <a:chExt cx="750770" cy="698374"/>
          </a:xfrm>
        </p:grpSpPr>
        <p:grpSp>
          <p:nvGrpSpPr>
            <p:cNvPr id="4707" name="Google Shape;4707;p46"/>
            <p:cNvGrpSpPr/>
            <p:nvPr/>
          </p:nvGrpSpPr>
          <p:grpSpPr>
            <a:xfrm>
              <a:off x="3586796" y="1148808"/>
              <a:ext cx="294857" cy="286830"/>
              <a:chOff x="3750225" y="1774000"/>
              <a:chExt cx="149575" cy="145525"/>
            </a:xfrm>
          </p:grpSpPr>
          <p:sp>
            <p:nvSpPr>
              <p:cNvPr id="4708" name="Google Shape;4708;p4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4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0" name="Google Shape;4710;p46"/>
            <p:cNvGrpSpPr/>
            <p:nvPr/>
          </p:nvGrpSpPr>
          <p:grpSpPr>
            <a:xfrm>
              <a:off x="3779245" y="1375768"/>
              <a:ext cx="323490" cy="286978"/>
              <a:chOff x="3847850" y="1889150"/>
              <a:chExt cx="164100" cy="145600"/>
            </a:xfrm>
          </p:grpSpPr>
          <p:sp>
            <p:nvSpPr>
              <p:cNvPr id="4711" name="Google Shape;4711;p4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4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3" name="Google Shape;4713;p46"/>
            <p:cNvGrpSpPr/>
            <p:nvPr/>
          </p:nvGrpSpPr>
          <p:grpSpPr>
            <a:xfrm>
              <a:off x="3351965" y="1330435"/>
              <a:ext cx="295449" cy="285401"/>
              <a:chOff x="3631100" y="1866150"/>
              <a:chExt cx="149875" cy="144800"/>
            </a:xfrm>
          </p:grpSpPr>
          <p:sp>
            <p:nvSpPr>
              <p:cNvPr id="4714" name="Google Shape;4714;p4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4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6" name="Google Shape;4716;p46"/>
            <p:cNvGrpSpPr/>
            <p:nvPr/>
          </p:nvGrpSpPr>
          <p:grpSpPr>
            <a:xfrm>
              <a:off x="3548208" y="1560352"/>
              <a:ext cx="294808" cy="286830"/>
              <a:chOff x="3730650" y="1982800"/>
              <a:chExt cx="149550" cy="145525"/>
            </a:xfrm>
          </p:grpSpPr>
          <p:sp>
            <p:nvSpPr>
              <p:cNvPr id="4717" name="Google Shape;4717;p4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4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719" name="Google Shape;4719;p46"/>
          <p:cNvGrpSpPr/>
          <p:nvPr/>
        </p:nvGrpSpPr>
        <p:grpSpPr>
          <a:xfrm>
            <a:off x="7639949" y="1171356"/>
            <a:ext cx="804565" cy="677795"/>
            <a:chOff x="7636443" y="1204988"/>
            <a:chExt cx="804565" cy="677795"/>
          </a:xfrm>
        </p:grpSpPr>
        <p:grpSp>
          <p:nvGrpSpPr>
            <p:cNvPr id="4720" name="Google Shape;4720;p46"/>
            <p:cNvGrpSpPr/>
            <p:nvPr/>
          </p:nvGrpSpPr>
          <p:grpSpPr>
            <a:xfrm>
              <a:off x="7636443" y="1509705"/>
              <a:ext cx="804565" cy="373078"/>
              <a:chOff x="7636443" y="1509705"/>
              <a:chExt cx="804565" cy="373078"/>
            </a:xfrm>
          </p:grpSpPr>
          <p:sp>
            <p:nvSpPr>
              <p:cNvPr id="4721" name="Google Shape;4721;p4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4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3" name="Google Shape;4723;p46"/>
            <p:cNvGrpSpPr/>
            <p:nvPr/>
          </p:nvGrpSpPr>
          <p:grpSpPr>
            <a:xfrm>
              <a:off x="7636443" y="1408133"/>
              <a:ext cx="804565" cy="373078"/>
              <a:chOff x="7636443" y="1408133"/>
              <a:chExt cx="804565" cy="373078"/>
            </a:xfrm>
          </p:grpSpPr>
          <p:sp>
            <p:nvSpPr>
              <p:cNvPr id="4724" name="Google Shape;4724;p4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4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6" name="Google Shape;4726;p46"/>
            <p:cNvGrpSpPr/>
            <p:nvPr/>
          </p:nvGrpSpPr>
          <p:grpSpPr>
            <a:xfrm>
              <a:off x="7636443" y="1306560"/>
              <a:ext cx="804565" cy="373078"/>
              <a:chOff x="7636443" y="1306560"/>
              <a:chExt cx="804565" cy="373078"/>
            </a:xfrm>
          </p:grpSpPr>
          <p:sp>
            <p:nvSpPr>
              <p:cNvPr id="4727" name="Google Shape;4727;p4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4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9" name="Google Shape;4729;p46"/>
            <p:cNvGrpSpPr/>
            <p:nvPr/>
          </p:nvGrpSpPr>
          <p:grpSpPr>
            <a:xfrm>
              <a:off x="7636443" y="1204988"/>
              <a:ext cx="804565" cy="373078"/>
              <a:chOff x="7636443" y="1204988"/>
              <a:chExt cx="804565" cy="373078"/>
            </a:xfrm>
          </p:grpSpPr>
          <p:sp>
            <p:nvSpPr>
              <p:cNvPr id="4730" name="Google Shape;4730;p4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4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732" name="Google Shape;4732;p46"/>
          <p:cNvGrpSpPr/>
          <p:nvPr/>
        </p:nvGrpSpPr>
        <p:grpSpPr>
          <a:xfrm>
            <a:off x="4978796" y="2078771"/>
            <a:ext cx="661339" cy="661188"/>
            <a:chOff x="3990000" y="975400"/>
            <a:chExt cx="3934200" cy="3933300"/>
          </a:xfrm>
        </p:grpSpPr>
        <p:sp>
          <p:nvSpPr>
            <p:cNvPr id="4733" name="Google Shape;4733;p4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4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4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p4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37" name="Google Shape;4737;p46"/>
          <p:cNvGrpSpPr/>
          <p:nvPr/>
        </p:nvGrpSpPr>
        <p:grpSpPr>
          <a:xfrm>
            <a:off x="6622444" y="2057409"/>
            <a:ext cx="868881" cy="684240"/>
            <a:chOff x="6598259" y="2078634"/>
            <a:chExt cx="868881" cy="684240"/>
          </a:xfrm>
        </p:grpSpPr>
        <p:sp>
          <p:nvSpPr>
            <p:cNvPr id="4738" name="Google Shape;4738;p4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4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4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4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4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4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44" name="Google Shape;4744;p46"/>
            <p:cNvGrpSpPr/>
            <p:nvPr/>
          </p:nvGrpSpPr>
          <p:grpSpPr>
            <a:xfrm>
              <a:off x="6808175" y="2078634"/>
              <a:ext cx="452229" cy="684240"/>
              <a:chOff x="6808175" y="2078634"/>
              <a:chExt cx="452229" cy="684240"/>
            </a:xfrm>
          </p:grpSpPr>
          <p:sp>
            <p:nvSpPr>
              <p:cNvPr id="4745" name="Google Shape;4745;p4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4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4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4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4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4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51" name="Google Shape;4751;p46"/>
              <p:cNvGrpSpPr/>
              <p:nvPr/>
            </p:nvGrpSpPr>
            <p:grpSpPr>
              <a:xfrm>
                <a:off x="6821586" y="2078634"/>
                <a:ext cx="426871" cy="684240"/>
                <a:chOff x="6821586" y="2078634"/>
                <a:chExt cx="426871" cy="684240"/>
              </a:xfrm>
            </p:grpSpPr>
            <p:grpSp>
              <p:nvGrpSpPr>
                <p:cNvPr id="4752" name="Google Shape;4752;p46"/>
                <p:cNvGrpSpPr/>
                <p:nvPr/>
              </p:nvGrpSpPr>
              <p:grpSpPr>
                <a:xfrm>
                  <a:off x="6821586" y="2078634"/>
                  <a:ext cx="426871" cy="684240"/>
                  <a:chOff x="6821586" y="2078634"/>
                  <a:chExt cx="426871" cy="684240"/>
                </a:xfrm>
              </p:grpSpPr>
              <p:sp>
                <p:nvSpPr>
                  <p:cNvPr id="4753" name="Google Shape;4753;p4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4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4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4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4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4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4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4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4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4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4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4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4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4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4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4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4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4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4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72" name="Google Shape;4772;p4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4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4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4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4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4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778" name="Google Shape;4778;p46"/>
          <p:cNvGrpSpPr/>
          <p:nvPr/>
        </p:nvGrpSpPr>
        <p:grpSpPr>
          <a:xfrm>
            <a:off x="5795610" y="2063018"/>
            <a:ext cx="671358" cy="671358"/>
            <a:chOff x="6535625" y="760425"/>
            <a:chExt cx="1665900" cy="1665900"/>
          </a:xfrm>
        </p:grpSpPr>
        <p:sp>
          <p:nvSpPr>
            <p:cNvPr id="4779" name="Google Shape;4779;p4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4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4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4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3" name="Google Shape;4783;p46"/>
          <p:cNvGrpSpPr/>
          <p:nvPr/>
        </p:nvGrpSpPr>
        <p:grpSpPr>
          <a:xfrm>
            <a:off x="732427" y="3731418"/>
            <a:ext cx="1340789" cy="640830"/>
            <a:chOff x="238125" y="1151100"/>
            <a:chExt cx="7139450" cy="3412300"/>
          </a:xfrm>
        </p:grpSpPr>
        <p:sp>
          <p:nvSpPr>
            <p:cNvPr id="4784" name="Google Shape;4784;p4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4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4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4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4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4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4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4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4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4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4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4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6" name="Google Shape;4796;p46"/>
          <p:cNvGrpSpPr/>
          <p:nvPr/>
        </p:nvGrpSpPr>
        <p:grpSpPr>
          <a:xfrm>
            <a:off x="5599650" y="2934699"/>
            <a:ext cx="985357" cy="585763"/>
            <a:chOff x="5145061" y="2881789"/>
            <a:chExt cx="1107641" cy="658457"/>
          </a:xfrm>
        </p:grpSpPr>
        <p:grpSp>
          <p:nvGrpSpPr>
            <p:cNvPr id="4797" name="Google Shape;4797;p46"/>
            <p:cNvGrpSpPr/>
            <p:nvPr/>
          </p:nvGrpSpPr>
          <p:grpSpPr>
            <a:xfrm>
              <a:off x="5722989" y="3244587"/>
              <a:ext cx="529713" cy="295659"/>
              <a:chOff x="5722989" y="3244587"/>
              <a:chExt cx="529713" cy="295659"/>
            </a:xfrm>
          </p:grpSpPr>
          <p:sp>
            <p:nvSpPr>
              <p:cNvPr id="4798" name="Google Shape;4798;p4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99" name="Google Shape;4799;p4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4800" name="Google Shape;4800;p46"/>
            <p:cNvGrpSpPr/>
            <p:nvPr/>
          </p:nvGrpSpPr>
          <p:grpSpPr>
            <a:xfrm>
              <a:off x="5145061" y="3244587"/>
              <a:ext cx="536807" cy="295659"/>
              <a:chOff x="5145061" y="3244587"/>
              <a:chExt cx="536807" cy="295659"/>
            </a:xfrm>
          </p:grpSpPr>
          <p:sp>
            <p:nvSpPr>
              <p:cNvPr id="4801" name="Google Shape;4801;p4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02" name="Google Shape;4802;p4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4803" name="Google Shape;4803;p46"/>
            <p:cNvGrpSpPr/>
            <p:nvPr/>
          </p:nvGrpSpPr>
          <p:grpSpPr>
            <a:xfrm>
              <a:off x="5341327" y="2898245"/>
              <a:ext cx="532309" cy="614890"/>
              <a:chOff x="5341327" y="2898245"/>
              <a:chExt cx="532309" cy="614890"/>
            </a:xfrm>
          </p:grpSpPr>
          <p:sp>
            <p:nvSpPr>
              <p:cNvPr id="4804" name="Google Shape;4804;p4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05" name="Google Shape;4805;p4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4806" name="Google Shape;4806;p46"/>
            <p:cNvGrpSpPr/>
            <p:nvPr/>
          </p:nvGrpSpPr>
          <p:grpSpPr>
            <a:xfrm>
              <a:off x="5532290" y="2881789"/>
              <a:ext cx="620516" cy="305456"/>
              <a:chOff x="5532290" y="2881789"/>
              <a:chExt cx="620516" cy="305456"/>
            </a:xfrm>
          </p:grpSpPr>
          <p:sp>
            <p:nvSpPr>
              <p:cNvPr id="4807" name="Google Shape;4807;p4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08" name="Google Shape;4808;p4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nvGrpSpPr>
          <p:cNvPr id="4809" name="Google Shape;4809;p46"/>
          <p:cNvGrpSpPr/>
          <p:nvPr/>
        </p:nvGrpSpPr>
        <p:grpSpPr>
          <a:xfrm>
            <a:off x="8178573" y="3726757"/>
            <a:ext cx="269068" cy="645492"/>
            <a:chOff x="7026852" y="3311869"/>
            <a:chExt cx="434331" cy="1041955"/>
          </a:xfrm>
        </p:grpSpPr>
        <p:sp>
          <p:nvSpPr>
            <p:cNvPr id="4810" name="Google Shape;4810;p4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4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4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13" name="Google Shape;4813;p46"/>
          <p:cNvGrpSpPr/>
          <p:nvPr/>
        </p:nvGrpSpPr>
        <p:grpSpPr>
          <a:xfrm>
            <a:off x="6195154" y="3765995"/>
            <a:ext cx="293882" cy="293836"/>
            <a:chOff x="4873519" y="3311869"/>
            <a:chExt cx="499374" cy="499296"/>
          </a:xfrm>
        </p:grpSpPr>
        <p:sp>
          <p:nvSpPr>
            <p:cNvPr id="4814" name="Google Shape;4814;p4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4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16" name="Google Shape;4816;p46"/>
          <p:cNvGrpSpPr/>
          <p:nvPr/>
        </p:nvGrpSpPr>
        <p:grpSpPr>
          <a:xfrm>
            <a:off x="6195154" y="4078366"/>
            <a:ext cx="293882" cy="293882"/>
            <a:chOff x="4873519" y="3875839"/>
            <a:chExt cx="499374" cy="499374"/>
          </a:xfrm>
        </p:grpSpPr>
        <p:sp>
          <p:nvSpPr>
            <p:cNvPr id="4817" name="Google Shape;4817;p4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4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19" name="Google Shape;4819;p46"/>
          <p:cNvGrpSpPr/>
          <p:nvPr/>
        </p:nvGrpSpPr>
        <p:grpSpPr>
          <a:xfrm>
            <a:off x="2425681" y="2050319"/>
            <a:ext cx="698105" cy="698207"/>
            <a:chOff x="2565073" y="2075876"/>
            <a:chExt cx="672483" cy="672517"/>
          </a:xfrm>
        </p:grpSpPr>
        <p:sp>
          <p:nvSpPr>
            <p:cNvPr id="4820" name="Google Shape;4820;p4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4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4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4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4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4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6" name="Google Shape;4826;p46"/>
          <p:cNvGrpSpPr/>
          <p:nvPr/>
        </p:nvGrpSpPr>
        <p:grpSpPr>
          <a:xfrm>
            <a:off x="5649092" y="3734919"/>
            <a:ext cx="438354" cy="637329"/>
            <a:chOff x="1697726" y="3244179"/>
            <a:chExt cx="788124" cy="1146069"/>
          </a:xfrm>
        </p:grpSpPr>
        <p:sp>
          <p:nvSpPr>
            <p:cNvPr id="4827" name="Google Shape;4827;p4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4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29" name="Google Shape;4829;p46"/>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30" name="Google Shape;4830;p46"/>
          <p:cNvGrpSpPr/>
          <p:nvPr/>
        </p:nvGrpSpPr>
        <p:grpSpPr>
          <a:xfrm>
            <a:off x="7650306" y="2063282"/>
            <a:ext cx="799565" cy="670282"/>
            <a:chOff x="7617850" y="2063282"/>
            <a:chExt cx="799565" cy="670282"/>
          </a:xfrm>
        </p:grpSpPr>
        <p:cxnSp>
          <p:nvCxnSpPr>
            <p:cNvPr id="4831" name="Google Shape;4831;p4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4832" name="Google Shape;4832;p4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4833" name="Google Shape;4833;p4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4834" name="Google Shape;4834;p4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sm" w="sm" type="none"/>
              <a:tailEnd len="sm" w="sm" type="none"/>
            </a:ln>
          </p:spPr>
        </p:cxnSp>
        <p:cxnSp>
          <p:nvCxnSpPr>
            <p:cNvPr id="4835" name="Google Shape;4835;p46"/>
            <p:cNvCxnSpPr/>
            <p:nvPr/>
          </p:nvCxnSpPr>
          <p:spPr>
            <a:xfrm rot="10800000">
              <a:off x="7617850" y="2393356"/>
              <a:ext cx="83400" cy="0"/>
            </a:xfrm>
            <a:prstGeom prst="straightConnector1">
              <a:avLst/>
            </a:prstGeom>
            <a:noFill/>
            <a:ln cap="flat" cmpd="sng" w="9525">
              <a:solidFill>
                <a:srgbClr val="667E92"/>
              </a:solidFill>
              <a:prstDash val="solid"/>
              <a:round/>
              <a:headEnd len="sm" w="sm" type="none"/>
              <a:tailEnd len="sm" w="sm" type="none"/>
            </a:ln>
          </p:spPr>
        </p:cxnSp>
        <p:cxnSp>
          <p:nvCxnSpPr>
            <p:cNvPr id="4836" name="Google Shape;4836;p46"/>
            <p:cNvCxnSpPr/>
            <p:nvPr/>
          </p:nvCxnSpPr>
          <p:spPr>
            <a:xfrm rot="10800000">
              <a:off x="8334015" y="2393356"/>
              <a:ext cx="83400" cy="0"/>
            </a:xfrm>
            <a:prstGeom prst="straightConnector1">
              <a:avLst/>
            </a:prstGeom>
            <a:noFill/>
            <a:ln cap="flat" cmpd="sng" w="9525">
              <a:solidFill>
                <a:srgbClr val="667E92"/>
              </a:solidFill>
              <a:prstDash val="solid"/>
              <a:round/>
              <a:headEnd len="sm" w="sm" type="none"/>
              <a:tailEnd len="sm" w="sm" type="none"/>
            </a:ln>
          </p:spPr>
        </p:cxnSp>
        <p:grpSp>
          <p:nvGrpSpPr>
            <p:cNvPr id="4837" name="Google Shape;4837;p46"/>
            <p:cNvGrpSpPr/>
            <p:nvPr/>
          </p:nvGrpSpPr>
          <p:grpSpPr>
            <a:xfrm>
              <a:off x="7734309" y="2063282"/>
              <a:ext cx="570957" cy="620096"/>
              <a:chOff x="7734309" y="2063282"/>
              <a:chExt cx="570957" cy="620096"/>
            </a:xfrm>
          </p:grpSpPr>
          <p:grpSp>
            <p:nvGrpSpPr>
              <p:cNvPr id="4838" name="Google Shape;4838;p46"/>
              <p:cNvGrpSpPr/>
              <p:nvPr/>
            </p:nvGrpSpPr>
            <p:grpSpPr>
              <a:xfrm>
                <a:off x="8031573" y="2063282"/>
                <a:ext cx="273693" cy="620096"/>
                <a:chOff x="8031573" y="2063282"/>
                <a:chExt cx="273693" cy="620096"/>
              </a:xfrm>
            </p:grpSpPr>
            <p:sp>
              <p:nvSpPr>
                <p:cNvPr id="4839" name="Google Shape;4839;p4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4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4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4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3" name="Google Shape;4843;p46"/>
              <p:cNvGrpSpPr/>
              <p:nvPr/>
            </p:nvGrpSpPr>
            <p:grpSpPr>
              <a:xfrm flipH="1">
                <a:off x="7734309" y="2063282"/>
                <a:ext cx="273693" cy="620096"/>
                <a:chOff x="8031573" y="2063282"/>
                <a:chExt cx="273693" cy="620096"/>
              </a:xfrm>
            </p:grpSpPr>
            <p:sp>
              <p:nvSpPr>
                <p:cNvPr id="4844" name="Google Shape;4844;p4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4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4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4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4848" name="Google Shape;4848;p46"/>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46"/>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50" name="Google Shape;4850;p46"/>
          <p:cNvGrpSpPr/>
          <p:nvPr/>
        </p:nvGrpSpPr>
        <p:grpSpPr>
          <a:xfrm>
            <a:off x="7836913" y="2916765"/>
            <a:ext cx="602567" cy="601884"/>
            <a:chOff x="1186975" y="238125"/>
            <a:chExt cx="5244275" cy="5238325"/>
          </a:xfrm>
        </p:grpSpPr>
        <p:sp>
          <p:nvSpPr>
            <p:cNvPr id="4851" name="Google Shape;4851;p4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4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4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4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5" name="Google Shape;4855;p46"/>
          <p:cNvGrpSpPr/>
          <p:nvPr/>
        </p:nvGrpSpPr>
        <p:grpSpPr>
          <a:xfrm>
            <a:off x="3279650" y="2056249"/>
            <a:ext cx="651848" cy="687338"/>
            <a:chOff x="3400515" y="2056248"/>
            <a:chExt cx="698134" cy="735987"/>
          </a:xfrm>
        </p:grpSpPr>
        <p:grpSp>
          <p:nvGrpSpPr>
            <p:cNvPr id="4856" name="Google Shape;4856;p46"/>
            <p:cNvGrpSpPr/>
            <p:nvPr/>
          </p:nvGrpSpPr>
          <p:grpSpPr>
            <a:xfrm>
              <a:off x="3400515" y="2283913"/>
              <a:ext cx="312919" cy="219900"/>
              <a:chOff x="3400515" y="2283913"/>
              <a:chExt cx="312919" cy="219900"/>
            </a:xfrm>
          </p:grpSpPr>
          <p:sp>
            <p:nvSpPr>
              <p:cNvPr id="4857" name="Google Shape;4857;p4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cxnSp>
            <p:nvCxnSpPr>
              <p:cNvPr id="4858" name="Google Shape;4858;p46"/>
              <p:cNvCxnSpPr/>
              <p:nvPr/>
            </p:nvCxnSpPr>
            <p:spPr>
              <a:xfrm rot="10800000">
                <a:off x="3400515" y="2393804"/>
                <a:ext cx="95400" cy="0"/>
              </a:xfrm>
              <a:prstGeom prst="straightConnector1">
                <a:avLst/>
              </a:prstGeom>
              <a:noFill/>
              <a:ln cap="flat" cmpd="sng" w="28575">
                <a:solidFill>
                  <a:srgbClr val="435D74"/>
                </a:solidFill>
                <a:prstDash val="solid"/>
                <a:round/>
                <a:headEnd len="sm" w="sm" type="none"/>
                <a:tailEnd len="sm" w="sm" type="none"/>
              </a:ln>
            </p:spPr>
          </p:cxnSp>
        </p:grpSp>
        <p:grpSp>
          <p:nvGrpSpPr>
            <p:cNvPr id="4859" name="Google Shape;4859;p46"/>
            <p:cNvGrpSpPr/>
            <p:nvPr/>
          </p:nvGrpSpPr>
          <p:grpSpPr>
            <a:xfrm>
              <a:off x="3547823" y="2461089"/>
              <a:ext cx="219900" cy="331146"/>
              <a:chOff x="3547823" y="2461089"/>
              <a:chExt cx="219900" cy="331146"/>
            </a:xfrm>
          </p:grpSpPr>
          <p:sp>
            <p:nvSpPr>
              <p:cNvPr id="4860" name="Google Shape;4860;p4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cxnSp>
            <p:nvCxnSpPr>
              <p:cNvPr id="4861" name="Google Shape;4861;p46"/>
              <p:cNvCxnSpPr/>
              <p:nvPr/>
            </p:nvCxnSpPr>
            <p:spPr>
              <a:xfrm rot="10800000">
                <a:off x="3657701" y="2678535"/>
                <a:ext cx="0" cy="113700"/>
              </a:xfrm>
              <a:prstGeom prst="straightConnector1">
                <a:avLst/>
              </a:prstGeom>
              <a:noFill/>
              <a:ln cap="flat" cmpd="sng" w="28575">
                <a:solidFill>
                  <a:srgbClr val="5F7D95"/>
                </a:solidFill>
                <a:prstDash val="solid"/>
                <a:round/>
                <a:headEnd len="sm" w="sm" type="none"/>
                <a:tailEnd len="sm" w="sm" type="none"/>
              </a:ln>
            </p:spPr>
          </p:cxnSp>
        </p:grpSp>
        <p:grpSp>
          <p:nvGrpSpPr>
            <p:cNvPr id="4862" name="Google Shape;4862;p46"/>
            <p:cNvGrpSpPr/>
            <p:nvPr/>
          </p:nvGrpSpPr>
          <p:grpSpPr>
            <a:xfrm>
              <a:off x="3734138" y="2461089"/>
              <a:ext cx="219900" cy="331146"/>
              <a:chOff x="3734138" y="2461089"/>
              <a:chExt cx="219900" cy="331146"/>
            </a:xfrm>
          </p:grpSpPr>
          <p:sp>
            <p:nvSpPr>
              <p:cNvPr id="4863" name="Google Shape;4863;p4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cxnSp>
            <p:nvCxnSpPr>
              <p:cNvPr id="4864" name="Google Shape;4864;p46"/>
              <p:cNvCxnSpPr/>
              <p:nvPr/>
            </p:nvCxnSpPr>
            <p:spPr>
              <a:xfrm rot="10800000">
                <a:off x="3844020" y="2678535"/>
                <a:ext cx="0" cy="113700"/>
              </a:xfrm>
              <a:prstGeom prst="straightConnector1">
                <a:avLst/>
              </a:prstGeom>
              <a:noFill/>
              <a:ln cap="flat" cmpd="sng" w="28575">
                <a:solidFill>
                  <a:srgbClr val="869FB2"/>
                </a:solidFill>
                <a:prstDash val="solid"/>
                <a:round/>
                <a:headEnd len="sm" w="sm" type="none"/>
                <a:tailEnd len="sm" w="sm" type="none"/>
              </a:ln>
            </p:spPr>
          </p:cxnSp>
        </p:grpSp>
        <p:grpSp>
          <p:nvGrpSpPr>
            <p:cNvPr id="4865" name="Google Shape;4865;p46"/>
            <p:cNvGrpSpPr/>
            <p:nvPr/>
          </p:nvGrpSpPr>
          <p:grpSpPr>
            <a:xfrm>
              <a:off x="3787560" y="2281742"/>
              <a:ext cx="311089" cy="219900"/>
              <a:chOff x="3787560" y="2281742"/>
              <a:chExt cx="311089" cy="219900"/>
            </a:xfrm>
          </p:grpSpPr>
          <p:sp>
            <p:nvSpPr>
              <p:cNvPr id="4866" name="Google Shape;4866;p4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cxnSp>
            <p:nvCxnSpPr>
              <p:cNvPr id="4867" name="Google Shape;4867;p46"/>
              <p:cNvCxnSpPr/>
              <p:nvPr/>
            </p:nvCxnSpPr>
            <p:spPr>
              <a:xfrm rot="10800000">
                <a:off x="4003849" y="2393795"/>
                <a:ext cx="94800" cy="0"/>
              </a:xfrm>
              <a:prstGeom prst="straightConnector1">
                <a:avLst/>
              </a:prstGeom>
              <a:noFill/>
              <a:ln cap="flat" cmpd="sng" w="28575">
                <a:solidFill>
                  <a:srgbClr val="A5B7C6"/>
                </a:solidFill>
                <a:prstDash val="solid"/>
                <a:round/>
                <a:headEnd len="sm" w="sm" type="none"/>
                <a:tailEnd len="sm" w="sm" type="none"/>
              </a:ln>
            </p:spPr>
          </p:cxnSp>
        </p:grpSp>
        <p:grpSp>
          <p:nvGrpSpPr>
            <p:cNvPr id="4868" name="Google Shape;4868;p46"/>
            <p:cNvGrpSpPr/>
            <p:nvPr/>
          </p:nvGrpSpPr>
          <p:grpSpPr>
            <a:xfrm>
              <a:off x="3637290" y="2056248"/>
              <a:ext cx="219900" cy="330737"/>
              <a:chOff x="3637290" y="2056248"/>
              <a:chExt cx="219900" cy="330737"/>
            </a:xfrm>
          </p:grpSpPr>
          <p:sp>
            <p:nvSpPr>
              <p:cNvPr id="4869" name="Google Shape;4869;p4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cxnSp>
            <p:nvCxnSpPr>
              <p:cNvPr id="4870" name="Google Shape;4870;p46"/>
              <p:cNvCxnSpPr/>
              <p:nvPr/>
            </p:nvCxnSpPr>
            <p:spPr>
              <a:xfrm rot="10800000">
                <a:off x="3747169" y="2056248"/>
                <a:ext cx="0" cy="113700"/>
              </a:xfrm>
              <a:prstGeom prst="straightConnector1">
                <a:avLst/>
              </a:prstGeom>
              <a:noFill/>
              <a:ln cap="flat" cmpd="sng" w="28575">
                <a:solidFill>
                  <a:srgbClr val="BAC8D3"/>
                </a:solidFill>
                <a:prstDash val="solid"/>
                <a:round/>
                <a:headEnd len="sm" w="sm" type="none"/>
                <a:tailEnd len="sm" w="sm" type="none"/>
              </a:ln>
            </p:spPr>
          </p:cxnSp>
        </p:grpSp>
      </p:grpSp>
      <p:grpSp>
        <p:nvGrpSpPr>
          <p:cNvPr id="4871" name="Google Shape;4871;p46"/>
          <p:cNvGrpSpPr/>
          <p:nvPr/>
        </p:nvGrpSpPr>
        <p:grpSpPr>
          <a:xfrm>
            <a:off x="2571356" y="2926255"/>
            <a:ext cx="1268144" cy="592394"/>
            <a:chOff x="238125" y="1188750"/>
            <a:chExt cx="7140450" cy="3335550"/>
          </a:xfrm>
        </p:grpSpPr>
        <p:sp>
          <p:nvSpPr>
            <p:cNvPr id="4872" name="Google Shape;4872;p4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4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4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4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4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7" name="Google Shape;4877;p46"/>
          <p:cNvGrpSpPr/>
          <p:nvPr/>
        </p:nvGrpSpPr>
        <p:grpSpPr>
          <a:xfrm>
            <a:off x="6679257" y="2928410"/>
            <a:ext cx="1053944" cy="590147"/>
            <a:chOff x="238125" y="1335475"/>
            <a:chExt cx="5418735" cy="3034175"/>
          </a:xfrm>
        </p:grpSpPr>
        <p:sp>
          <p:nvSpPr>
            <p:cNvPr id="4878" name="Google Shape;4878;p4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4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4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81" name="Google Shape;4881;p46"/>
          <p:cNvGrpSpPr/>
          <p:nvPr/>
        </p:nvGrpSpPr>
        <p:grpSpPr>
          <a:xfrm>
            <a:off x="4110066" y="3733309"/>
            <a:ext cx="1268207" cy="638939"/>
            <a:chOff x="3967651" y="3645904"/>
            <a:chExt cx="1479304" cy="745292"/>
          </a:xfrm>
        </p:grpSpPr>
        <p:grpSp>
          <p:nvGrpSpPr>
            <p:cNvPr id="4882" name="Google Shape;4882;p46"/>
            <p:cNvGrpSpPr/>
            <p:nvPr/>
          </p:nvGrpSpPr>
          <p:grpSpPr>
            <a:xfrm>
              <a:off x="3967651" y="4009026"/>
              <a:ext cx="1479304" cy="382170"/>
              <a:chOff x="3967651" y="4009026"/>
              <a:chExt cx="1479304" cy="382170"/>
            </a:xfrm>
          </p:grpSpPr>
          <p:grpSp>
            <p:nvGrpSpPr>
              <p:cNvPr id="4883" name="Google Shape;4883;p46"/>
              <p:cNvGrpSpPr/>
              <p:nvPr/>
            </p:nvGrpSpPr>
            <p:grpSpPr>
              <a:xfrm>
                <a:off x="4892216" y="4195630"/>
                <a:ext cx="554739" cy="195566"/>
                <a:chOff x="3604375" y="4892160"/>
                <a:chExt cx="1651500" cy="582215"/>
              </a:xfrm>
            </p:grpSpPr>
            <p:sp>
              <p:nvSpPr>
                <p:cNvPr id="4884" name="Google Shape;4884;p4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4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86" name="Google Shape;4886;p46"/>
              <p:cNvGrpSpPr/>
              <p:nvPr/>
            </p:nvGrpSpPr>
            <p:grpSpPr>
              <a:xfrm>
                <a:off x="3967651" y="4146303"/>
                <a:ext cx="579402" cy="244893"/>
                <a:chOff x="851875" y="4745310"/>
                <a:chExt cx="1724925" cy="729065"/>
              </a:xfrm>
            </p:grpSpPr>
            <p:sp>
              <p:nvSpPr>
                <p:cNvPr id="4887" name="Google Shape;4887;p4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4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89" name="Google Shape;4889;p46"/>
              <p:cNvGrpSpPr/>
              <p:nvPr/>
            </p:nvGrpSpPr>
            <p:grpSpPr>
              <a:xfrm>
                <a:off x="4460753" y="4009026"/>
                <a:ext cx="493110" cy="382170"/>
                <a:chOff x="2319875" y="4336625"/>
                <a:chExt cx="1468025" cy="1137750"/>
              </a:xfrm>
            </p:grpSpPr>
            <p:sp>
              <p:nvSpPr>
                <p:cNvPr id="4890" name="Google Shape;4890;p4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4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892" name="Google Shape;4892;p46"/>
            <p:cNvGrpSpPr/>
            <p:nvPr/>
          </p:nvGrpSpPr>
          <p:grpSpPr>
            <a:xfrm>
              <a:off x="4479443" y="3645904"/>
              <a:ext cx="455965" cy="388789"/>
              <a:chOff x="2957425" y="238100"/>
              <a:chExt cx="1910200" cy="1628775"/>
            </a:xfrm>
          </p:grpSpPr>
          <p:sp>
            <p:nvSpPr>
              <p:cNvPr id="4893" name="Google Shape;4893;p4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4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4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4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4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4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4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4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4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4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03" name="Google Shape;4903;p46"/>
          <p:cNvGrpSpPr/>
          <p:nvPr/>
        </p:nvGrpSpPr>
        <p:grpSpPr>
          <a:xfrm>
            <a:off x="2496179" y="3734510"/>
            <a:ext cx="1243127" cy="637739"/>
            <a:chOff x="2496310" y="3693351"/>
            <a:chExt cx="1342905" cy="688926"/>
          </a:xfrm>
        </p:grpSpPr>
        <p:grpSp>
          <p:nvGrpSpPr>
            <p:cNvPr id="4904" name="Google Shape;4904;p46"/>
            <p:cNvGrpSpPr/>
            <p:nvPr/>
          </p:nvGrpSpPr>
          <p:grpSpPr>
            <a:xfrm>
              <a:off x="2496310" y="3693351"/>
              <a:ext cx="1342905" cy="688875"/>
              <a:chOff x="2496310" y="3693351"/>
              <a:chExt cx="1342905" cy="688875"/>
            </a:xfrm>
          </p:grpSpPr>
          <p:sp>
            <p:nvSpPr>
              <p:cNvPr id="4905" name="Google Shape;4905;p4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4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4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4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4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4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11" name="Google Shape;4911;p46"/>
              <p:cNvCxnSpPr>
                <a:stCxn id="4909" idx="0"/>
              </p:cNvCxnSpPr>
              <p:nvPr/>
            </p:nvCxnSpPr>
            <p:spPr>
              <a:xfrm flipH="1" rot="5400000">
                <a:off x="2741958" y="3724116"/>
                <a:ext cx="68700" cy="200100"/>
              </a:xfrm>
              <a:prstGeom prst="bentConnector2">
                <a:avLst/>
              </a:prstGeom>
              <a:noFill/>
              <a:ln cap="flat" cmpd="sng" w="19050">
                <a:solidFill>
                  <a:srgbClr val="869FB2"/>
                </a:solidFill>
                <a:prstDash val="solid"/>
                <a:round/>
                <a:headEnd len="sm" w="sm" type="none"/>
                <a:tailEnd len="sm" w="sm" type="none"/>
              </a:ln>
            </p:spPr>
          </p:cxnSp>
          <p:cxnSp>
            <p:nvCxnSpPr>
              <p:cNvPr id="4912" name="Google Shape;4912;p46"/>
              <p:cNvCxnSpPr>
                <a:stCxn id="4906" idx="0"/>
              </p:cNvCxnSpPr>
              <p:nvPr/>
            </p:nvCxnSpPr>
            <p:spPr>
              <a:xfrm rot="-5400000">
                <a:off x="3512338" y="3723516"/>
                <a:ext cx="75900" cy="194100"/>
              </a:xfrm>
              <a:prstGeom prst="bentConnector2">
                <a:avLst/>
              </a:prstGeom>
              <a:noFill/>
              <a:ln cap="flat" cmpd="sng" w="19050">
                <a:solidFill>
                  <a:srgbClr val="869FB2"/>
                </a:solidFill>
                <a:prstDash val="solid"/>
                <a:round/>
                <a:headEnd len="sm" w="sm" type="none"/>
                <a:tailEnd len="sm" w="sm" type="none"/>
              </a:ln>
            </p:spPr>
          </p:cxnSp>
          <p:cxnSp>
            <p:nvCxnSpPr>
              <p:cNvPr id="4913" name="Google Shape;4913;p46"/>
              <p:cNvCxnSpPr>
                <a:stCxn id="490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sm" w="sm" type="none"/>
                <a:tailEnd len="sm" w="sm" type="none"/>
              </a:ln>
            </p:spPr>
          </p:cxnSp>
          <p:cxnSp>
            <p:nvCxnSpPr>
              <p:cNvPr id="4914" name="Google Shape;4914;p46"/>
              <p:cNvCxnSpPr>
                <a:stCxn id="491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sm" w="sm" type="none"/>
                <a:tailEnd len="sm" w="sm" type="none"/>
              </a:ln>
            </p:spPr>
          </p:cxnSp>
          <p:cxnSp>
            <p:nvCxnSpPr>
              <p:cNvPr id="4915" name="Google Shape;4915;p46"/>
              <p:cNvCxnSpPr>
                <a:stCxn id="490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sm" w="sm" type="none"/>
                <a:tailEnd len="sm" w="sm" type="none"/>
              </a:ln>
            </p:spPr>
          </p:cxnSp>
        </p:grpSp>
        <p:grpSp>
          <p:nvGrpSpPr>
            <p:cNvPr id="4916" name="Google Shape;4916;p46"/>
            <p:cNvGrpSpPr/>
            <p:nvPr/>
          </p:nvGrpSpPr>
          <p:grpSpPr>
            <a:xfrm>
              <a:off x="2675275" y="3930557"/>
              <a:ext cx="1003306" cy="451720"/>
              <a:chOff x="2675275" y="4174282"/>
              <a:chExt cx="1003306" cy="451720"/>
            </a:xfrm>
          </p:grpSpPr>
          <p:sp>
            <p:nvSpPr>
              <p:cNvPr id="4917" name="Google Shape;4917;p4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4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4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20" name="Google Shape;4920;p46"/>
          <p:cNvGrpSpPr/>
          <p:nvPr/>
        </p:nvGrpSpPr>
        <p:grpSpPr>
          <a:xfrm>
            <a:off x="1669850" y="1171356"/>
            <a:ext cx="574511" cy="874710"/>
            <a:chOff x="1715404" y="1112080"/>
            <a:chExt cx="642270" cy="977985"/>
          </a:xfrm>
        </p:grpSpPr>
        <p:grpSp>
          <p:nvGrpSpPr>
            <p:cNvPr id="4921" name="Google Shape;4921;p46"/>
            <p:cNvGrpSpPr/>
            <p:nvPr/>
          </p:nvGrpSpPr>
          <p:grpSpPr>
            <a:xfrm>
              <a:off x="1715404" y="1112080"/>
              <a:ext cx="642270" cy="977985"/>
              <a:chOff x="1715404" y="1112080"/>
              <a:chExt cx="642270" cy="977985"/>
            </a:xfrm>
          </p:grpSpPr>
          <p:sp>
            <p:nvSpPr>
              <p:cNvPr id="4922" name="Google Shape;4922;p4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4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4" name="Google Shape;4924;p46"/>
            <p:cNvGrpSpPr/>
            <p:nvPr/>
          </p:nvGrpSpPr>
          <p:grpSpPr>
            <a:xfrm>
              <a:off x="1768927" y="1165603"/>
              <a:ext cx="535225" cy="851366"/>
              <a:chOff x="1768927" y="1165603"/>
              <a:chExt cx="535225" cy="851366"/>
            </a:xfrm>
          </p:grpSpPr>
          <p:sp>
            <p:nvSpPr>
              <p:cNvPr id="4925" name="Google Shape;4925;p4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4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7" name="Google Shape;4927;p46"/>
            <p:cNvGrpSpPr/>
            <p:nvPr/>
          </p:nvGrpSpPr>
          <p:grpSpPr>
            <a:xfrm>
              <a:off x="1822449" y="1219125"/>
              <a:ext cx="428180" cy="718859"/>
              <a:chOff x="1822449" y="1219125"/>
              <a:chExt cx="428180" cy="718859"/>
            </a:xfrm>
          </p:grpSpPr>
          <p:sp>
            <p:nvSpPr>
              <p:cNvPr id="4928" name="Google Shape;4928;p4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4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0" name="Google Shape;4930;p46"/>
            <p:cNvGrpSpPr/>
            <p:nvPr/>
          </p:nvGrpSpPr>
          <p:grpSpPr>
            <a:xfrm>
              <a:off x="1875972" y="1272648"/>
              <a:ext cx="321135" cy="586938"/>
              <a:chOff x="1875972" y="1272648"/>
              <a:chExt cx="321135" cy="586938"/>
            </a:xfrm>
          </p:grpSpPr>
          <p:sp>
            <p:nvSpPr>
              <p:cNvPr id="4931" name="Google Shape;4931;p4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4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33" name="Google Shape;4933;p46"/>
          <p:cNvGrpSpPr/>
          <p:nvPr/>
        </p:nvGrpSpPr>
        <p:grpSpPr>
          <a:xfrm>
            <a:off x="7777011" y="3728078"/>
            <a:ext cx="293855" cy="644170"/>
            <a:chOff x="241025" y="3151575"/>
            <a:chExt cx="293855" cy="644170"/>
          </a:xfrm>
        </p:grpSpPr>
        <p:sp>
          <p:nvSpPr>
            <p:cNvPr id="4934" name="Google Shape;4934;p4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4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6" name="Google Shape;4936;p46"/>
          <p:cNvGrpSpPr/>
          <p:nvPr/>
        </p:nvGrpSpPr>
        <p:grpSpPr>
          <a:xfrm>
            <a:off x="724994" y="2928078"/>
            <a:ext cx="1779649" cy="591620"/>
            <a:chOff x="246070" y="1983375"/>
            <a:chExt cx="1855347" cy="616849"/>
          </a:xfrm>
        </p:grpSpPr>
        <p:sp>
          <p:nvSpPr>
            <p:cNvPr id="4937" name="Google Shape;4937;p4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4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4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4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4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4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4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4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4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46" name="Google Shape;4946;p46"/>
          <p:cNvGrpSpPr/>
          <p:nvPr/>
        </p:nvGrpSpPr>
        <p:grpSpPr>
          <a:xfrm>
            <a:off x="2335861" y="1171356"/>
            <a:ext cx="711055" cy="745992"/>
            <a:chOff x="2496269" y="1171698"/>
            <a:chExt cx="761953" cy="799391"/>
          </a:xfrm>
        </p:grpSpPr>
        <p:grpSp>
          <p:nvGrpSpPr>
            <p:cNvPr id="4947" name="Google Shape;4947;p46"/>
            <p:cNvGrpSpPr/>
            <p:nvPr/>
          </p:nvGrpSpPr>
          <p:grpSpPr>
            <a:xfrm>
              <a:off x="2496269" y="1171698"/>
              <a:ext cx="761953" cy="723022"/>
              <a:chOff x="2496269" y="1171698"/>
              <a:chExt cx="761953" cy="723022"/>
            </a:xfrm>
          </p:grpSpPr>
          <p:sp>
            <p:nvSpPr>
              <p:cNvPr id="4948" name="Google Shape;4948;p4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p4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50" name="Google Shape;4950;p46"/>
              <p:cNvGrpSpPr/>
              <p:nvPr/>
            </p:nvGrpSpPr>
            <p:grpSpPr>
              <a:xfrm>
                <a:off x="2496269" y="1171698"/>
                <a:ext cx="761953" cy="723022"/>
                <a:chOff x="2496269" y="1120652"/>
                <a:chExt cx="761953" cy="723022"/>
              </a:xfrm>
            </p:grpSpPr>
            <p:grpSp>
              <p:nvGrpSpPr>
                <p:cNvPr id="4951" name="Google Shape;4951;p46"/>
                <p:cNvGrpSpPr/>
                <p:nvPr/>
              </p:nvGrpSpPr>
              <p:grpSpPr>
                <a:xfrm>
                  <a:off x="2496269" y="1120652"/>
                  <a:ext cx="761953" cy="723022"/>
                  <a:chOff x="2496269" y="1120652"/>
                  <a:chExt cx="761953" cy="723022"/>
                </a:xfrm>
              </p:grpSpPr>
              <p:grpSp>
                <p:nvGrpSpPr>
                  <p:cNvPr id="4952" name="Google Shape;4952;p46"/>
                  <p:cNvGrpSpPr/>
                  <p:nvPr/>
                </p:nvGrpSpPr>
                <p:grpSpPr>
                  <a:xfrm>
                    <a:off x="2496269" y="1304589"/>
                    <a:ext cx="407089" cy="305057"/>
                    <a:chOff x="2496269" y="1304589"/>
                    <a:chExt cx="407089" cy="305057"/>
                  </a:xfrm>
                </p:grpSpPr>
                <p:sp>
                  <p:nvSpPr>
                    <p:cNvPr id="4953" name="Google Shape;4953;p4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4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5" name="Google Shape;4955;p46"/>
                  <p:cNvGrpSpPr/>
                  <p:nvPr/>
                </p:nvGrpSpPr>
                <p:grpSpPr>
                  <a:xfrm>
                    <a:off x="2586468" y="1493376"/>
                    <a:ext cx="358850" cy="349656"/>
                    <a:chOff x="2586468" y="1493376"/>
                    <a:chExt cx="358850" cy="349656"/>
                  </a:xfrm>
                </p:grpSpPr>
                <p:sp>
                  <p:nvSpPr>
                    <p:cNvPr id="4956" name="Google Shape;4956;p4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4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8" name="Google Shape;4958;p46"/>
                  <p:cNvGrpSpPr/>
                  <p:nvPr/>
                </p:nvGrpSpPr>
                <p:grpSpPr>
                  <a:xfrm>
                    <a:off x="2807939" y="1494024"/>
                    <a:ext cx="358857" cy="349650"/>
                    <a:chOff x="2807939" y="1494024"/>
                    <a:chExt cx="358857" cy="349650"/>
                  </a:xfrm>
                </p:grpSpPr>
                <p:sp>
                  <p:nvSpPr>
                    <p:cNvPr id="4959" name="Google Shape;4959;p4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4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1" name="Google Shape;4961;p46"/>
                  <p:cNvGrpSpPr/>
                  <p:nvPr/>
                </p:nvGrpSpPr>
                <p:grpSpPr>
                  <a:xfrm>
                    <a:off x="2851133" y="1305635"/>
                    <a:ext cx="407089" cy="305057"/>
                    <a:chOff x="2851133" y="1305635"/>
                    <a:chExt cx="407089" cy="305057"/>
                  </a:xfrm>
                </p:grpSpPr>
                <p:sp>
                  <p:nvSpPr>
                    <p:cNvPr id="4962" name="Google Shape;4962;p4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4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4" name="Google Shape;4964;p46"/>
                  <p:cNvGrpSpPr/>
                  <p:nvPr/>
                </p:nvGrpSpPr>
                <p:grpSpPr>
                  <a:xfrm>
                    <a:off x="2727495" y="1120652"/>
                    <a:ext cx="300271" cy="396358"/>
                    <a:chOff x="2727495" y="1120652"/>
                    <a:chExt cx="300271" cy="396358"/>
                  </a:xfrm>
                </p:grpSpPr>
                <p:sp>
                  <p:nvSpPr>
                    <p:cNvPr id="4965" name="Google Shape;4965;p4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4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67" name="Google Shape;4967;p46"/>
                <p:cNvGrpSpPr/>
                <p:nvPr/>
              </p:nvGrpSpPr>
              <p:grpSpPr>
                <a:xfrm>
                  <a:off x="2722305" y="1350460"/>
                  <a:ext cx="308357" cy="308344"/>
                  <a:chOff x="2722305" y="1350460"/>
                  <a:chExt cx="308357" cy="308344"/>
                </a:xfrm>
              </p:grpSpPr>
              <p:sp>
                <p:nvSpPr>
                  <p:cNvPr id="4968" name="Google Shape;4968;p4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69" name="Google Shape;4969;p46"/>
                  <p:cNvGrpSpPr/>
                  <p:nvPr/>
                </p:nvGrpSpPr>
                <p:grpSpPr>
                  <a:xfrm>
                    <a:off x="2725064" y="1364529"/>
                    <a:ext cx="297953" cy="280182"/>
                    <a:chOff x="2725064" y="1364529"/>
                    <a:chExt cx="297953" cy="280182"/>
                  </a:xfrm>
                </p:grpSpPr>
                <p:sp>
                  <p:nvSpPr>
                    <p:cNvPr id="4970" name="Google Shape;4970;p4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4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4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4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4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
          <p:nvSpPr>
            <p:cNvPr id="4975" name="Google Shape;4975;p4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p4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4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4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4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0" name="Google Shape;4980;p46"/>
          <p:cNvGrpSpPr/>
          <p:nvPr/>
        </p:nvGrpSpPr>
        <p:grpSpPr>
          <a:xfrm>
            <a:off x="3924561" y="2927462"/>
            <a:ext cx="1569143" cy="591015"/>
            <a:chOff x="3820100" y="3023049"/>
            <a:chExt cx="1303925" cy="491162"/>
          </a:xfrm>
        </p:grpSpPr>
        <p:grpSp>
          <p:nvGrpSpPr>
            <p:cNvPr id="4981" name="Google Shape;4981;p46"/>
            <p:cNvGrpSpPr/>
            <p:nvPr/>
          </p:nvGrpSpPr>
          <p:grpSpPr>
            <a:xfrm>
              <a:off x="3820100" y="3023072"/>
              <a:ext cx="1303925" cy="491139"/>
              <a:chOff x="3820100" y="3023072"/>
              <a:chExt cx="1303925" cy="491139"/>
            </a:xfrm>
          </p:grpSpPr>
          <p:sp>
            <p:nvSpPr>
              <p:cNvPr id="4982" name="Google Shape;4982;p4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4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4" name="Google Shape;4984;p46"/>
            <p:cNvGrpSpPr/>
            <p:nvPr/>
          </p:nvGrpSpPr>
          <p:grpSpPr>
            <a:xfrm>
              <a:off x="4132439" y="3023645"/>
              <a:ext cx="393633" cy="177096"/>
              <a:chOff x="4132439" y="3023645"/>
              <a:chExt cx="393633" cy="177096"/>
            </a:xfrm>
          </p:grpSpPr>
          <p:sp>
            <p:nvSpPr>
              <p:cNvPr id="4985" name="Google Shape;4985;p4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4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7" name="Google Shape;4987;p46"/>
            <p:cNvGrpSpPr/>
            <p:nvPr/>
          </p:nvGrpSpPr>
          <p:grpSpPr>
            <a:xfrm>
              <a:off x="3921811" y="3023049"/>
              <a:ext cx="1002396" cy="388943"/>
              <a:chOff x="3921811" y="3023049"/>
              <a:chExt cx="1002396" cy="388943"/>
            </a:xfrm>
          </p:grpSpPr>
          <p:sp>
            <p:nvSpPr>
              <p:cNvPr id="4988" name="Google Shape;4988;p4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4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0" name="Google Shape;4990;p46"/>
            <p:cNvGrpSpPr/>
            <p:nvPr/>
          </p:nvGrpSpPr>
          <p:grpSpPr>
            <a:xfrm>
              <a:off x="4023645" y="3023049"/>
              <a:ext cx="683032" cy="286722"/>
              <a:chOff x="4023645" y="3023049"/>
              <a:chExt cx="683032" cy="286722"/>
            </a:xfrm>
          </p:grpSpPr>
          <p:sp>
            <p:nvSpPr>
              <p:cNvPr id="4991" name="Google Shape;4991;p4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4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93" name="Google Shape;4993;p46"/>
          <p:cNvGrpSpPr/>
          <p:nvPr/>
        </p:nvGrpSpPr>
        <p:grpSpPr>
          <a:xfrm>
            <a:off x="1556683" y="2054307"/>
            <a:ext cx="713522" cy="688025"/>
            <a:chOff x="1706078" y="2092648"/>
            <a:chExt cx="660913" cy="637296"/>
          </a:xfrm>
        </p:grpSpPr>
        <p:sp>
          <p:nvSpPr>
            <p:cNvPr id="4994" name="Google Shape;4994;p4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95" name="Google Shape;4995;p46"/>
            <p:cNvGrpSpPr/>
            <p:nvPr/>
          </p:nvGrpSpPr>
          <p:grpSpPr>
            <a:xfrm>
              <a:off x="1706078" y="2092648"/>
              <a:ext cx="660913" cy="575241"/>
              <a:chOff x="1706078" y="2092648"/>
              <a:chExt cx="660913" cy="575241"/>
            </a:xfrm>
          </p:grpSpPr>
          <p:sp>
            <p:nvSpPr>
              <p:cNvPr id="4996" name="Google Shape;4996;p4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4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4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99" name="Google Shape;4999;p46"/>
          <p:cNvGrpSpPr/>
          <p:nvPr/>
        </p:nvGrpSpPr>
        <p:grpSpPr>
          <a:xfrm>
            <a:off x="6318542" y="1171856"/>
            <a:ext cx="1317459" cy="684168"/>
            <a:chOff x="238125" y="999450"/>
            <a:chExt cx="7140700" cy="3708225"/>
          </a:xfrm>
        </p:grpSpPr>
        <p:sp>
          <p:nvSpPr>
            <p:cNvPr id="5000" name="Google Shape;5000;p4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4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4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4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4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4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4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4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4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
          <p:cNvSpPr txBox="1"/>
          <p:nvPr>
            <p:ph idx="8" type="subTitle"/>
          </p:nvPr>
        </p:nvSpPr>
        <p:spPr>
          <a:xfrm>
            <a:off x="713225" y="1656607"/>
            <a:ext cx="2486100" cy="618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1400"/>
              <a:buNone/>
            </a:pPr>
            <a:r>
              <a:t/>
            </a:r>
            <a:endParaRPr/>
          </a:p>
        </p:txBody>
      </p:sp>
      <p:sp>
        <p:nvSpPr>
          <p:cNvPr id="278" name="Google Shape;278;p5"/>
          <p:cNvSpPr txBox="1"/>
          <p:nvPr/>
        </p:nvSpPr>
        <p:spPr>
          <a:xfrm>
            <a:off x="713250" y="445025"/>
            <a:ext cx="6466868"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600"/>
              <a:buFont typeface="Vidaloka"/>
              <a:buNone/>
            </a:pPr>
            <a:r>
              <a:rPr b="0" i="0" lang="en" sz="3000" u="none" cap="none" strike="noStrike">
                <a:solidFill>
                  <a:schemeClr val="dk1"/>
                </a:solidFill>
                <a:latin typeface="Vidaloka"/>
                <a:ea typeface="Vidaloka"/>
                <a:cs typeface="Vidaloka"/>
                <a:sym typeface="Vidaloka"/>
              </a:rPr>
              <a:t>Questionnaire - Highlights</a:t>
            </a:r>
            <a:endParaRPr b="0" i="0" sz="3000" u="none" cap="none" strike="noStrike">
              <a:solidFill>
                <a:schemeClr val="dk1"/>
              </a:solidFill>
              <a:latin typeface="Vidaloka"/>
              <a:ea typeface="Vidaloka"/>
              <a:cs typeface="Vidaloka"/>
              <a:sym typeface="Vidaloka"/>
            </a:endParaRPr>
          </a:p>
        </p:txBody>
      </p:sp>
      <p:pic>
        <p:nvPicPr>
          <p:cNvPr descr="Gráfico de respostas do Forms. Título da pergunta: Consideras o teu percurso académico até ao momento um sucesso?&#10;. Número de respostas: 23 respostas." id="279" name="Google Shape;279;p5"/>
          <p:cNvPicPr preferRelativeResize="0"/>
          <p:nvPr/>
        </p:nvPicPr>
        <p:blipFill rotWithShape="1">
          <a:blip r:embed="rId3">
            <a:alphaModFix/>
          </a:blip>
          <a:srcRect b="0" l="0" r="0" t="0"/>
          <a:stretch/>
        </p:blipFill>
        <p:spPr>
          <a:xfrm>
            <a:off x="330750" y="1268477"/>
            <a:ext cx="4241250" cy="1784859"/>
          </a:xfrm>
          <a:prstGeom prst="rect">
            <a:avLst/>
          </a:prstGeom>
          <a:noFill/>
          <a:ln>
            <a:noFill/>
          </a:ln>
        </p:spPr>
      </p:pic>
      <p:pic>
        <p:nvPicPr>
          <p:cNvPr descr="Gráfico de respostas do Forms. Título da pergunta: Como foi a adaptação à faculdade, no tempo de pandemia?. Número de respostas: 23 respostas." id="280" name="Google Shape;280;p5" title="Como foi a adaptação à faculdade, no tempo de pandemia?"/>
          <p:cNvPicPr preferRelativeResize="0"/>
          <p:nvPr/>
        </p:nvPicPr>
        <p:blipFill>
          <a:blip r:embed="rId4">
            <a:alphaModFix/>
          </a:blip>
          <a:stretch>
            <a:fillRect/>
          </a:stretch>
        </p:blipFill>
        <p:spPr>
          <a:xfrm>
            <a:off x="4251425" y="2758625"/>
            <a:ext cx="4345923" cy="1829175"/>
          </a:xfrm>
          <a:prstGeom prst="rect">
            <a:avLst/>
          </a:prstGeom>
          <a:noFill/>
          <a:ln>
            <a:noFill/>
          </a:ln>
        </p:spPr>
      </p:pic>
      <p:sp>
        <p:nvSpPr>
          <p:cNvPr id="281" name="Google Shape;281;p5"/>
          <p:cNvSpPr txBox="1"/>
          <p:nvPr/>
        </p:nvSpPr>
        <p:spPr>
          <a:xfrm>
            <a:off x="305614" y="3197488"/>
            <a:ext cx="3423300" cy="13854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400"/>
              <a:buFont typeface="Arial"/>
              <a:buChar char="•"/>
            </a:pPr>
            <a:r>
              <a:rPr lang="en">
                <a:solidFill>
                  <a:srgbClr val="202124"/>
                </a:solidFill>
                <a:latin typeface="Montserrat"/>
                <a:ea typeface="Montserrat"/>
                <a:cs typeface="Montserrat"/>
                <a:sym typeface="Montserrat"/>
              </a:rPr>
              <a:t>Apesar da maioria dos inquiridos estar </a:t>
            </a:r>
            <a:r>
              <a:rPr lang="en">
                <a:solidFill>
                  <a:srgbClr val="202124"/>
                </a:solidFill>
                <a:latin typeface="Montserrat"/>
                <a:ea typeface="Montserrat"/>
                <a:cs typeface="Montserrat"/>
                <a:sym typeface="Montserrat"/>
              </a:rPr>
              <a:t>satisfeito</a:t>
            </a:r>
            <a:r>
              <a:rPr lang="en">
                <a:solidFill>
                  <a:srgbClr val="202124"/>
                </a:solidFill>
                <a:latin typeface="Montserrat"/>
                <a:ea typeface="Montserrat"/>
                <a:cs typeface="Montserrat"/>
                <a:sym typeface="Montserrat"/>
              </a:rPr>
              <a:t> com o seu percurso académico, podemos reparar que 48% das pessoas considera que esteve aquém das suas expectativas.</a:t>
            </a:r>
            <a:endParaRPr b="0" i="0" sz="1400" u="none" cap="none" strike="noStrike">
              <a:solidFill>
                <a:srgbClr val="000000"/>
              </a:solidFill>
              <a:latin typeface="Montserrat"/>
              <a:ea typeface="Montserrat"/>
              <a:cs typeface="Montserrat"/>
              <a:sym typeface="Montserrat"/>
            </a:endParaRPr>
          </a:p>
        </p:txBody>
      </p:sp>
      <p:sp>
        <p:nvSpPr>
          <p:cNvPr id="282" name="Google Shape;282;p5"/>
          <p:cNvSpPr txBox="1"/>
          <p:nvPr/>
        </p:nvSpPr>
        <p:spPr>
          <a:xfrm>
            <a:off x="4994014" y="1411013"/>
            <a:ext cx="3423300" cy="9543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400"/>
              <a:buFont typeface="Arial"/>
              <a:buChar char="•"/>
            </a:pPr>
            <a:r>
              <a:rPr lang="en">
                <a:solidFill>
                  <a:srgbClr val="202124"/>
                </a:solidFill>
                <a:latin typeface="Montserrat"/>
                <a:ea typeface="Montserrat"/>
                <a:cs typeface="Montserrat"/>
                <a:sym typeface="Montserrat"/>
              </a:rPr>
              <a:t>Um detalhe interessante </a:t>
            </a:r>
            <a:r>
              <a:rPr lang="en">
                <a:solidFill>
                  <a:srgbClr val="202124"/>
                </a:solidFill>
                <a:latin typeface="Montserrat"/>
                <a:ea typeface="Montserrat"/>
                <a:cs typeface="Montserrat"/>
                <a:sym typeface="Montserrat"/>
              </a:rPr>
              <a:t>foi que imensas</a:t>
            </a:r>
            <a:r>
              <a:rPr lang="en">
                <a:solidFill>
                  <a:srgbClr val="202124"/>
                </a:solidFill>
                <a:latin typeface="Montserrat"/>
                <a:ea typeface="Montserrat"/>
                <a:cs typeface="Montserrat"/>
                <a:sym typeface="Montserrat"/>
              </a:rPr>
              <a:t> pessoas </a:t>
            </a:r>
            <a:r>
              <a:rPr lang="en">
                <a:solidFill>
                  <a:srgbClr val="202124"/>
                </a:solidFill>
                <a:latin typeface="Montserrat"/>
                <a:ea typeface="Montserrat"/>
                <a:cs typeface="Montserrat"/>
                <a:sym typeface="Montserrat"/>
              </a:rPr>
              <a:t>tiveram</a:t>
            </a:r>
            <a:r>
              <a:rPr lang="en">
                <a:solidFill>
                  <a:srgbClr val="202124"/>
                </a:solidFill>
                <a:latin typeface="Montserrat"/>
                <a:ea typeface="Montserrat"/>
                <a:cs typeface="Montserrat"/>
                <a:sym typeface="Montserrat"/>
              </a:rPr>
              <a:t> bastantes dificuldades na adaptação à faculdade.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2" name="Shape 5012"/>
        <p:cNvGrpSpPr/>
        <p:nvPr/>
      </p:nvGrpSpPr>
      <p:grpSpPr>
        <a:xfrm>
          <a:off x="0" y="0"/>
          <a:ext cx="0" cy="0"/>
          <a:chOff x="0" y="0"/>
          <a:chExt cx="0" cy="0"/>
        </a:xfrm>
      </p:grpSpPr>
      <p:grpSp>
        <p:nvGrpSpPr>
          <p:cNvPr id="5013" name="Google Shape;5013;p47"/>
          <p:cNvGrpSpPr/>
          <p:nvPr/>
        </p:nvGrpSpPr>
        <p:grpSpPr>
          <a:xfrm>
            <a:off x="729238" y="1179665"/>
            <a:ext cx="1636117" cy="1526144"/>
            <a:chOff x="729238" y="1179665"/>
            <a:chExt cx="1636117" cy="1526144"/>
          </a:xfrm>
        </p:grpSpPr>
        <p:grpSp>
          <p:nvGrpSpPr>
            <p:cNvPr id="5014" name="Google Shape;5014;p47"/>
            <p:cNvGrpSpPr/>
            <p:nvPr/>
          </p:nvGrpSpPr>
          <p:grpSpPr>
            <a:xfrm>
              <a:off x="729238" y="1179665"/>
              <a:ext cx="80700" cy="1526144"/>
              <a:chOff x="729238" y="1179665"/>
              <a:chExt cx="80700" cy="1526144"/>
            </a:xfrm>
          </p:grpSpPr>
          <p:sp>
            <p:nvSpPr>
              <p:cNvPr id="5015" name="Google Shape;5015;p4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4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4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4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4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4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4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4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4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4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25" name="Google Shape;5025;p47"/>
            <p:cNvGrpSpPr/>
            <p:nvPr/>
          </p:nvGrpSpPr>
          <p:grpSpPr>
            <a:xfrm>
              <a:off x="903098" y="1179665"/>
              <a:ext cx="80700" cy="1526144"/>
              <a:chOff x="903098" y="1179665"/>
              <a:chExt cx="80700" cy="1526144"/>
            </a:xfrm>
          </p:grpSpPr>
          <p:sp>
            <p:nvSpPr>
              <p:cNvPr id="5026" name="Google Shape;5026;p4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4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4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4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4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4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4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4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4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4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36" name="Google Shape;5036;p47"/>
            <p:cNvGrpSpPr/>
            <p:nvPr/>
          </p:nvGrpSpPr>
          <p:grpSpPr>
            <a:xfrm>
              <a:off x="1076958" y="1179665"/>
              <a:ext cx="80700" cy="1526144"/>
              <a:chOff x="1076958" y="1179665"/>
              <a:chExt cx="80700" cy="1526144"/>
            </a:xfrm>
          </p:grpSpPr>
          <p:sp>
            <p:nvSpPr>
              <p:cNvPr id="5037" name="Google Shape;5037;p4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4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4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4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4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4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4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4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4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4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47" name="Google Shape;5047;p47"/>
            <p:cNvGrpSpPr/>
            <p:nvPr/>
          </p:nvGrpSpPr>
          <p:grpSpPr>
            <a:xfrm>
              <a:off x="1247707" y="1179665"/>
              <a:ext cx="80700" cy="1526144"/>
              <a:chOff x="1247707" y="1179665"/>
              <a:chExt cx="80700" cy="1526144"/>
            </a:xfrm>
          </p:grpSpPr>
          <p:sp>
            <p:nvSpPr>
              <p:cNvPr id="5048" name="Google Shape;5048;p4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4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4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4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4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4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4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4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4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4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8" name="Google Shape;5058;p47"/>
            <p:cNvGrpSpPr/>
            <p:nvPr/>
          </p:nvGrpSpPr>
          <p:grpSpPr>
            <a:xfrm>
              <a:off x="1421567" y="1179665"/>
              <a:ext cx="80700" cy="1526144"/>
              <a:chOff x="1421567" y="1179665"/>
              <a:chExt cx="80700" cy="1526144"/>
            </a:xfrm>
          </p:grpSpPr>
          <p:sp>
            <p:nvSpPr>
              <p:cNvPr id="5059" name="Google Shape;5059;p4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4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4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4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4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4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4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4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4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4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9" name="Google Shape;5069;p47"/>
            <p:cNvGrpSpPr/>
            <p:nvPr/>
          </p:nvGrpSpPr>
          <p:grpSpPr>
            <a:xfrm>
              <a:off x="1592327" y="1179665"/>
              <a:ext cx="80700" cy="1526144"/>
              <a:chOff x="1592327" y="1179665"/>
              <a:chExt cx="80700" cy="1526144"/>
            </a:xfrm>
          </p:grpSpPr>
          <p:sp>
            <p:nvSpPr>
              <p:cNvPr id="5070" name="Google Shape;5070;p4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4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4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4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4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4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4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4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4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4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80" name="Google Shape;5080;p47"/>
            <p:cNvGrpSpPr/>
            <p:nvPr/>
          </p:nvGrpSpPr>
          <p:grpSpPr>
            <a:xfrm>
              <a:off x="1766187" y="1179665"/>
              <a:ext cx="80700" cy="1526144"/>
              <a:chOff x="1766187" y="1179665"/>
              <a:chExt cx="80700" cy="1526144"/>
            </a:xfrm>
          </p:grpSpPr>
          <p:sp>
            <p:nvSpPr>
              <p:cNvPr id="5081" name="Google Shape;5081;p4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4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4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4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4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4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4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4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4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4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1" name="Google Shape;5091;p47"/>
            <p:cNvGrpSpPr/>
            <p:nvPr/>
          </p:nvGrpSpPr>
          <p:grpSpPr>
            <a:xfrm>
              <a:off x="1936935" y="1179665"/>
              <a:ext cx="80700" cy="1526144"/>
              <a:chOff x="1936935" y="1179665"/>
              <a:chExt cx="80700" cy="1526144"/>
            </a:xfrm>
          </p:grpSpPr>
          <p:sp>
            <p:nvSpPr>
              <p:cNvPr id="5092" name="Google Shape;5092;p4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4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4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4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4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4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4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4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4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4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2" name="Google Shape;5102;p47"/>
            <p:cNvGrpSpPr/>
            <p:nvPr/>
          </p:nvGrpSpPr>
          <p:grpSpPr>
            <a:xfrm>
              <a:off x="2110795" y="1179665"/>
              <a:ext cx="80700" cy="1526144"/>
              <a:chOff x="2110795" y="1179665"/>
              <a:chExt cx="80700" cy="1526144"/>
            </a:xfrm>
          </p:grpSpPr>
          <p:sp>
            <p:nvSpPr>
              <p:cNvPr id="5103" name="Google Shape;5103;p4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4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4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4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4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4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4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4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4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4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3" name="Google Shape;5113;p47"/>
            <p:cNvGrpSpPr/>
            <p:nvPr/>
          </p:nvGrpSpPr>
          <p:grpSpPr>
            <a:xfrm>
              <a:off x="2284655" y="1179665"/>
              <a:ext cx="80700" cy="1526144"/>
              <a:chOff x="2284655" y="1179665"/>
              <a:chExt cx="80700" cy="1526144"/>
            </a:xfrm>
          </p:grpSpPr>
          <p:sp>
            <p:nvSpPr>
              <p:cNvPr id="5114" name="Google Shape;5114;p4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4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4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4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4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4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4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4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4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4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124" name="Google Shape;5124;p47"/>
          <p:cNvGrpSpPr/>
          <p:nvPr/>
        </p:nvGrpSpPr>
        <p:grpSpPr>
          <a:xfrm>
            <a:off x="2623904" y="1198803"/>
            <a:ext cx="1364248" cy="1102133"/>
            <a:chOff x="2623904" y="1198803"/>
            <a:chExt cx="1364248" cy="1102133"/>
          </a:xfrm>
        </p:grpSpPr>
        <p:grpSp>
          <p:nvGrpSpPr>
            <p:cNvPr id="5125" name="Google Shape;5125;p47"/>
            <p:cNvGrpSpPr/>
            <p:nvPr/>
          </p:nvGrpSpPr>
          <p:grpSpPr>
            <a:xfrm>
              <a:off x="2623907" y="1198803"/>
              <a:ext cx="1364245" cy="273000"/>
              <a:chOff x="2623907" y="1198803"/>
              <a:chExt cx="1364245" cy="273000"/>
            </a:xfrm>
          </p:grpSpPr>
          <p:sp>
            <p:nvSpPr>
              <p:cNvPr id="5126" name="Google Shape;5126;p4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4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4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4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4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31" name="Google Shape;5131;p47"/>
            <p:cNvGrpSpPr/>
            <p:nvPr/>
          </p:nvGrpSpPr>
          <p:grpSpPr>
            <a:xfrm>
              <a:off x="2623904" y="1476964"/>
              <a:ext cx="1364245" cy="273000"/>
              <a:chOff x="2623904" y="1476964"/>
              <a:chExt cx="1364245" cy="273000"/>
            </a:xfrm>
          </p:grpSpPr>
          <p:sp>
            <p:nvSpPr>
              <p:cNvPr id="5132" name="Google Shape;5132;p4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4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4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4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4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37" name="Google Shape;5137;p47"/>
            <p:cNvGrpSpPr/>
            <p:nvPr/>
          </p:nvGrpSpPr>
          <p:grpSpPr>
            <a:xfrm>
              <a:off x="2623907" y="1749775"/>
              <a:ext cx="1364245" cy="273000"/>
              <a:chOff x="2623907" y="1749775"/>
              <a:chExt cx="1364245" cy="273000"/>
            </a:xfrm>
          </p:grpSpPr>
          <p:sp>
            <p:nvSpPr>
              <p:cNvPr id="5138" name="Google Shape;5138;p4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4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4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4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4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3" name="Google Shape;5143;p47"/>
            <p:cNvGrpSpPr/>
            <p:nvPr/>
          </p:nvGrpSpPr>
          <p:grpSpPr>
            <a:xfrm>
              <a:off x="2623904" y="2027936"/>
              <a:ext cx="1364245" cy="273000"/>
              <a:chOff x="2623904" y="2027936"/>
              <a:chExt cx="1364245" cy="273000"/>
            </a:xfrm>
          </p:grpSpPr>
          <p:sp>
            <p:nvSpPr>
              <p:cNvPr id="5144" name="Google Shape;5144;p4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4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4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4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4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149" name="Google Shape;5149;p47"/>
          <p:cNvGrpSpPr/>
          <p:nvPr/>
        </p:nvGrpSpPr>
        <p:grpSpPr>
          <a:xfrm>
            <a:off x="2613365" y="2657876"/>
            <a:ext cx="1387540" cy="159124"/>
            <a:chOff x="3200660" y="2180272"/>
            <a:chExt cx="2563823" cy="378237"/>
          </a:xfrm>
        </p:grpSpPr>
        <p:sp>
          <p:nvSpPr>
            <p:cNvPr id="5150" name="Google Shape;5150;p4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4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4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4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4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4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4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4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4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4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4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4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4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4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4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4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4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4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68" name="Google Shape;5168;p47"/>
          <p:cNvGrpSpPr/>
          <p:nvPr/>
        </p:nvGrpSpPr>
        <p:grpSpPr>
          <a:xfrm>
            <a:off x="2609890" y="2935640"/>
            <a:ext cx="1390502" cy="159625"/>
            <a:chOff x="3530150" y="2790075"/>
            <a:chExt cx="1962600" cy="225300"/>
          </a:xfrm>
        </p:grpSpPr>
        <p:sp>
          <p:nvSpPr>
            <p:cNvPr id="5169" name="Google Shape;5169;p4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4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71" name="Google Shape;5171;p47"/>
          <p:cNvGrpSpPr/>
          <p:nvPr/>
        </p:nvGrpSpPr>
        <p:grpSpPr>
          <a:xfrm>
            <a:off x="2609948" y="3213905"/>
            <a:ext cx="1411629" cy="154175"/>
            <a:chOff x="3558802" y="4011244"/>
            <a:chExt cx="1866000" cy="111600"/>
          </a:xfrm>
        </p:grpSpPr>
        <p:sp>
          <p:nvSpPr>
            <p:cNvPr id="5172" name="Google Shape;5172;p4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4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74" name="Google Shape;5174;p47"/>
          <p:cNvGrpSpPr/>
          <p:nvPr/>
        </p:nvGrpSpPr>
        <p:grpSpPr>
          <a:xfrm>
            <a:off x="2610235" y="2419475"/>
            <a:ext cx="1383504" cy="119761"/>
            <a:chOff x="3465975" y="2270258"/>
            <a:chExt cx="1986365" cy="171947"/>
          </a:xfrm>
        </p:grpSpPr>
        <p:sp>
          <p:nvSpPr>
            <p:cNvPr id="5175" name="Google Shape;5175;p4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4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4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4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4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4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4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4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3" name="Google Shape;5183;p47"/>
          <p:cNvGrpSpPr/>
          <p:nvPr/>
        </p:nvGrpSpPr>
        <p:grpSpPr>
          <a:xfrm>
            <a:off x="2621243" y="3783248"/>
            <a:ext cx="1369531" cy="195460"/>
            <a:chOff x="723300" y="4253549"/>
            <a:chExt cx="2276482" cy="324900"/>
          </a:xfrm>
        </p:grpSpPr>
        <p:sp>
          <p:nvSpPr>
            <p:cNvPr id="5184" name="Google Shape;5184;p4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4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4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4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4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9" name="Google Shape;5189;p47"/>
          <p:cNvGrpSpPr/>
          <p:nvPr/>
        </p:nvGrpSpPr>
        <p:grpSpPr>
          <a:xfrm>
            <a:off x="2610803" y="3484489"/>
            <a:ext cx="1389065" cy="180119"/>
            <a:chOff x="705948" y="3788465"/>
            <a:chExt cx="2308952" cy="299400"/>
          </a:xfrm>
        </p:grpSpPr>
        <p:sp>
          <p:nvSpPr>
            <p:cNvPr id="5190" name="Google Shape;5190;p4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4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4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4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4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95" name="Google Shape;5195;p47"/>
          <p:cNvGrpSpPr/>
          <p:nvPr/>
        </p:nvGrpSpPr>
        <p:grpSpPr>
          <a:xfrm>
            <a:off x="4207794" y="2088443"/>
            <a:ext cx="1433821" cy="191501"/>
            <a:chOff x="4273350" y="2088443"/>
            <a:chExt cx="1433821" cy="191501"/>
          </a:xfrm>
        </p:grpSpPr>
        <p:grpSp>
          <p:nvGrpSpPr>
            <p:cNvPr id="5196" name="Google Shape;5196;p47"/>
            <p:cNvGrpSpPr/>
            <p:nvPr/>
          </p:nvGrpSpPr>
          <p:grpSpPr>
            <a:xfrm>
              <a:off x="4273350" y="2088443"/>
              <a:ext cx="1433821" cy="0"/>
              <a:chOff x="5224975" y="2962250"/>
              <a:chExt cx="1544400" cy="0"/>
            </a:xfrm>
          </p:grpSpPr>
          <p:cxnSp>
            <p:nvCxnSpPr>
              <p:cNvPr id="5197" name="Google Shape;5197;p47"/>
              <p:cNvCxnSpPr/>
              <p:nvPr/>
            </p:nvCxnSpPr>
            <p:spPr>
              <a:xfrm>
                <a:off x="5224975" y="2962250"/>
                <a:ext cx="1544400" cy="0"/>
              </a:xfrm>
              <a:prstGeom prst="straightConnector1">
                <a:avLst/>
              </a:prstGeom>
              <a:noFill/>
              <a:ln cap="flat" cmpd="sng" w="19050">
                <a:solidFill>
                  <a:srgbClr val="E3E9ED"/>
                </a:solidFill>
                <a:prstDash val="solid"/>
                <a:round/>
                <a:headEnd len="sm" w="sm" type="none"/>
                <a:tailEnd len="sm" w="sm" type="none"/>
              </a:ln>
            </p:spPr>
          </p:cxnSp>
          <p:cxnSp>
            <p:nvCxnSpPr>
              <p:cNvPr id="5198" name="Google Shape;5198;p47"/>
              <p:cNvCxnSpPr/>
              <p:nvPr/>
            </p:nvCxnSpPr>
            <p:spPr>
              <a:xfrm>
                <a:off x="5225150" y="2962250"/>
                <a:ext cx="453300" cy="0"/>
              </a:xfrm>
              <a:prstGeom prst="straightConnector1">
                <a:avLst/>
              </a:prstGeom>
              <a:noFill/>
              <a:ln cap="flat" cmpd="sng" w="19050">
                <a:solidFill>
                  <a:srgbClr val="7994A9"/>
                </a:solidFill>
                <a:prstDash val="solid"/>
                <a:round/>
                <a:headEnd len="sm" w="sm" type="none"/>
                <a:tailEnd len="med" w="med" type="oval"/>
              </a:ln>
            </p:spPr>
          </p:cxnSp>
        </p:grpSp>
        <p:grpSp>
          <p:nvGrpSpPr>
            <p:cNvPr id="5199" name="Google Shape;5199;p47"/>
            <p:cNvGrpSpPr/>
            <p:nvPr/>
          </p:nvGrpSpPr>
          <p:grpSpPr>
            <a:xfrm>
              <a:off x="4273350" y="2279944"/>
              <a:ext cx="1433821" cy="0"/>
              <a:chOff x="5224975" y="2962250"/>
              <a:chExt cx="1544400" cy="0"/>
            </a:xfrm>
          </p:grpSpPr>
          <p:cxnSp>
            <p:nvCxnSpPr>
              <p:cNvPr id="5200" name="Google Shape;5200;p47"/>
              <p:cNvCxnSpPr/>
              <p:nvPr/>
            </p:nvCxnSpPr>
            <p:spPr>
              <a:xfrm>
                <a:off x="5224975" y="2962250"/>
                <a:ext cx="1544400" cy="0"/>
              </a:xfrm>
              <a:prstGeom prst="straightConnector1">
                <a:avLst/>
              </a:prstGeom>
              <a:noFill/>
              <a:ln cap="flat" cmpd="sng" w="19050">
                <a:solidFill>
                  <a:srgbClr val="E3E9ED"/>
                </a:solidFill>
                <a:prstDash val="solid"/>
                <a:round/>
                <a:headEnd len="sm" w="sm" type="none"/>
                <a:tailEnd len="sm" w="sm" type="none"/>
              </a:ln>
            </p:spPr>
          </p:cxnSp>
          <p:cxnSp>
            <p:nvCxnSpPr>
              <p:cNvPr id="5201" name="Google Shape;5201;p47"/>
              <p:cNvCxnSpPr/>
              <p:nvPr/>
            </p:nvCxnSpPr>
            <p:spPr>
              <a:xfrm>
                <a:off x="5225150" y="2962250"/>
                <a:ext cx="998700" cy="0"/>
              </a:xfrm>
              <a:prstGeom prst="straightConnector1">
                <a:avLst/>
              </a:prstGeom>
              <a:noFill/>
              <a:ln cap="flat" cmpd="sng" w="19050">
                <a:solidFill>
                  <a:srgbClr val="7994A9"/>
                </a:solidFill>
                <a:prstDash val="solid"/>
                <a:round/>
                <a:headEnd len="sm" w="sm" type="none"/>
                <a:tailEnd len="med" w="med" type="oval"/>
              </a:ln>
            </p:spPr>
          </p:cxnSp>
        </p:grpSp>
      </p:grpSp>
      <p:grpSp>
        <p:nvGrpSpPr>
          <p:cNvPr id="5202" name="Google Shape;5202;p47"/>
          <p:cNvGrpSpPr/>
          <p:nvPr/>
        </p:nvGrpSpPr>
        <p:grpSpPr>
          <a:xfrm>
            <a:off x="2658741" y="4097347"/>
            <a:ext cx="1304609" cy="294074"/>
            <a:chOff x="2658741" y="4097347"/>
            <a:chExt cx="1304609" cy="294074"/>
          </a:xfrm>
        </p:grpSpPr>
        <p:grpSp>
          <p:nvGrpSpPr>
            <p:cNvPr id="5203" name="Google Shape;5203;p47"/>
            <p:cNvGrpSpPr/>
            <p:nvPr/>
          </p:nvGrpSpPr>
          <p:grpSpPr>
            <a:xfrm>
              <a:off x="2658741" y="4097347"/>
              <a:ext cx="118572" cy="294074"/>
              <a:chOff x="3343310" y="4475555"/>
              <a:chExt cx="127717" cy="316753"/>
            </a:xfrm>
          </p:grpSpPr>
          <p:sp>
            <p:nvSpPr>
              <p:cNvPr id="5204" name="Google Shape;5204;p4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4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06" name="Google Shape;5206;p47"/>
            <p:cNvGrpSpPr/>
            <p:nvPr/>
          </p:nvGrpSpPr>
          <p:grpSpPr>
            <a:xfrm>
              <a:off x="3815519" y="4098388"/>
              <a:ext cx="147831" cy="291991"/>
              <a:chOff x="3527539" y="4476677"/>
              <a:chExt cx="159232" cy="314510"/>
            </a:xfrm>
          </p:grpSpPr>
          <p:sp>
            <p:nvSpPr>
              <p:cNvPr id="5207" name="Google Shape;5207;p4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4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09" name="Google Shape;5209;p47"/>
            <p:cNvGrpSpPr/>
            <p:nvPr/>
          </p:nvGrpSpPr>
          <p:grpSpPr>
            <a:xfrm>
              <a:off x="3511696" y="4098388"/>
              <a:ext cx="147831" cy="291991"/>
              <a:chOff x="3527539" y="4476677"/>
              <a:chExt cx="159232" cy="314510"/>
            </a:xfrm>
          </p:grpSpPr>
          <p:sp>
            <p:nvSpPr>
              <p:cNvPr id="5210" name="Google Shape;5210;p4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4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2" name="Google Shape;5212;p47"/>
            <p:cNvGrpSpPr/>
            <p:nvPr/>
          </p:nvGrpSpPr>
          <p:grpSpPr>
            <a:xfrm>
              <a:off x="3207874" y="4098388"/>
              <a:ext cx="147831" cy="291991"/>
              <a:chOff x="3527539" y="4476677"/>
              <a:chExt cx="159232" cy="314510"/>
            </a:xfrm>
          </p:grpSpPr>
          <p:sp>
            <p:nvSpPr>
              <p:cNvPr id="5213" name="Google Shape;5213;p4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4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5" name="Google Shape;5215;p47"/>
            <p:cNvGrpSpPr/>
            <p:nvPr/>
          </p:nvGrpSpPr>
          <p:grpSpPr>
            <a:xfrm>
              <a:off x="2933305" y="4097347"/>
              <a:ext cx="118572" cy="294074"/>
              <a:chOff x="3343310" y="4475555"/>
              <a:chExt cx="127717" cy="316753"/>
            </a:xfrm>
          </p:grpSpPr>
          <p:sp>
            <p:nvSpPr>
              <p:cNvPr id="5216" name="Google Shape;5216;p4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4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218" name="Google Shape;5218;p47"/>
          <p:cNvGrpSpPr/>
          <p:nvPr/>
        </p:nvGrpSpPr>
        <p:grpSpPr>
          <a:xfrm>
            <a:off x="4209349" y="1176041"/>
            <a:ext cx="1430711" cy="751237"/>
            <a:chOff x="5159450" y="1919950"/>
            <a:chExt cx="1541050" cy="862500"/>
          </a:xfrm>
        </p:grpSpPr>
        <p:sp>
          <p:nvSpPr>
            <p:cNvPr id="5219" name="Google Shape;5219;p4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0" name="Google Shape;5220;p47"/>
            <p:cNvGrpSpPr/>
            <p:nvPr/>
          </p:nvGrpSpPr>
          <p:grpSpPr>
            <a:xfrm>
              <a:off x="5159450" y="1919950"/>
              <a:ext cx="1541050" cy="862500"/>
              <a:chOff x="5159450" y="1919950"/>
              <a:chExt cx="1541050" cy="862500"/>
            </a:xfrm>
          </p:grpSpPr>
          <p:cxnSp>
            <p:nvCxnSpPr>
              <p:cNvPr id="5221" name="Google Shape;5221;p47"/>
              <p:cNvCxnSpPr/>
              <p:nvPr/>
            </p:nvCxnSpPr>
            <p:spPr>
              <a:xfrm>
                <a:off x="5159450" y="1919950"/>
                <a:ext cx="0" cy="862500"/>
              </a:xfrm>
              <a:prstGeom prst="straightConnector1">
                <a:avLst/>
              </a:prstGeom>
              <a:noFill/>
              <a:ln cap="flat" cmpd="sng" w="9525">
                <a:solidFill>
                  <a:srgbClr val="E3E9ED"/>
                </a:solidFill>
                <a:prstDash val="solid"/>
                <a:round/>
                <a:headEnd len="sm" w="sm" type="none"/>
                <a:tailEnd len="sm" w="sm" type="none"/>
              </a:ln>
            </p:spPr>
          </p:cxnSp>
          <p:cxnSp>
            <p:nvCxnSpPr>
              <p:cNvPr id="5222" name="Google Shape;5222;p47"/>
              <p:cNvCxnSpPr/>
              <p:nvPr/>
            </p:nvCxnSpPr>
            <p:spPr>
              <a:xfrm>
                <a:off x="5161200" y="2778975"/>
                <a:ext cx="1539300" cy="0"/>
              </a:xfrm>
              <a:prstGeom prst="straightConnector1">
                <a:avLst/>
              </a:prstGeom>
              <a:noFill/>
              <a:ln cap="flat" cmpd="sng" w="9525">
                <a:solidFill>
                  <a:srgbClr val="E3E9ED"/>
                </a:solidFill>
                <a:prstDash val="solid"/>
                <a:round/>
                <a:headEnd len="sm" w="sm" type="none"/>
                <a:tailEnd len="sm" w="sm" type="none"/>
              </a:ln>
            </p:spPr>
          </p:cxnSp>
        </p:grpSp>
      </p:grpSp>
      <p:grpSp>
        <p:nvGrpSpPr>
          <p:cNvPr id="5223" name="Google Shape;5223;p47"/>
          <p:cNvGrpSpPr/>
          <p:nvPr/>
        </p:nvGrpSpPr>
        <p:grpSpPr>
          <a:xfrm>
            <a:off x="4257486" y="2439811"/>
            <a:ext cx="1334436" cy="967914"/>
            <a:chOff x="4294923" y="2439811"/>
            <a:chExt cx="1334436" cy="967914"/>
          </a:xfrm>
        </p:grpSpPr>
        <p:grpSp>
          <p:nvGrpSpPr>
            <p:cNvPr id="5224" name="Google Shape;5224;p47"/>
            <p:cNvGrpSpPr/>
            <p:nvPr/>
          </p:nvGrpSpPr>
          <p:grpSpPr>
            <a:xfrm>
              <a:off x="4960455" y="2469658"/>
              <a:ext cx="668904" cy="885523"/>
              <a:chOff x="4960455" y="2469658"/>
              <a:chExt cx="668904" cy="885523"/>
            </a:xfrm>
          </p:grpSpPr>
          <p:sp>
            <p:nvSpPr>
              <p:cNvPr id="5225" name="Google Shape;5225;p4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4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4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4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4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4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1" name="Google Shape;5231;p47"/>
            <p:cNvGrpSpPr/>
            <p:nvPr/>
          </p:nvGrpSpPr>
          <p:grpSpPr>
            <a:xfrm>
              <a:off x="4294923" y="2469658"/>
              <a:ext cx="668951" cy="885523"/>
              <a:chOff x="4294923" y="2469658"/>
              <a:chExt cx="668951" cy="885523"/>
            </a:xfrm>
          </p:grpSpPr>
          <p:sp>
            <p:nvSpPr>
              <p:cNvPr id="5232" name="Google Shape;5232;p4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4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4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4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4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4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38" name="Google Shape;5238;p4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9" name="Google Shape;5239;p47"/>
          <p:cNvGrpSpPr/>
          <p:nvPr/>
        </p:nvGrpSpPr>
        <p:grpSpPr>
          <a:xfrm>
            <a:off x="4243690" y="3494256"/>
            <a:ext cx="1430948" cy="897289"/>
            <a:chOff x="4351371" y="3547942"/>
            <a:chExt cx="1345129" cy="843475"/>
          </a:xfrm>
        </p:grpSpPr>
        <p:grpSp>
          <p:nvGrpSpPr>
            <p:cNvPr id="5240" name="Google Shape;5240;p47"/>
            <p:cNvGrpSpPr/>
            <p:nvPr/>
          </p:nvGrpSpPr>
          <p:grpSpPr>
            <a:xfrm>
              <a:off x="4351371" y="4209917"/>
              <a:ext cx="1345129" cy="181500"/>
              <a:chOff x="4351371" y="4209917"/>
              <a:chExt cx="1345129" cy="181500"/>
            </a:xfrm>
          </p:grpSpPr>
          <p:sp>
            <p:nvSpPr>
              <p:cNvPr id="5241" name="Google Shape;5241;p4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42" name="Google Shape;5242;p47"/>
              <p:cNvCxnSpPr/>
              <p:nvPr/>
            </p:nvCxnSpPr>
            <p:spPr>
              <a:xfrm>
                <a:off x="5551000" y="4298797"/>
                <a:ext cx="145500" cy="0"/>
              </a:xfrm>
              <a:prstGeom prst="straightConnector1">
                <a:avLst/>
              </a:prstGeom>
              <a:noFill/>
              <a:ln cap="flat" cmpd="sng" w="28575">
                <a:solidFill>
                  <a:srgbClr val="435D74"/>
                </a:solidFill>
                <a:prstDash val="solid"/>
                <a:round/>
                <a:headEnd len="sm" w="sm" type="none"/>
                <a:tailEnd len="sm" w="sm" type="none"/>
              </a:ln>
            </p:spPr>
          </p:cxnSp>
        </p:grpSp>
        <p:grpSp>
          <p:nvGrpSpPr>
            <p:cNvPr id="5243" name="Google Shape;5243;p47"/>
            <p:cNvGrpSpPr/>
            <p:nvPr/>
          </p:nvGrpSpPr>
          <p:grpSpPr>
            <a:xfrm>
              <a:off x="4403010" y="3985221"/>
              <a:ext cx="1109519" cy="181500"/>
              <a:chOff x="4403010" y="3985221"/>
              <a:chExt cx="1109519" cy="181500"/>
            </a:xfrm>
          </p:grpSpPr>
          <p:sp>
            <p:nvSpPr>
              <p:cNvPr id="5244" name="Google Shape;5244;p4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45" name="Google Shape;5245;p47"/>
              <p:cNvCxnSpPr/>
              <p:nvPr/>
            </p:nvCxnSpPr>
            <p:spPr>
              <a:xfrm>
                <a:off x="4403010" y="4075993"/>
                <a:ext cx="145500" cy="0"/>
              </a:xfrm>
              <a:prstGeom prst="straightConnector1">
                <a:avLst/>
              </a:prstGeom>
              <a:noFill/>
              <a:ln cap="flat" cmpd="sng" w="28575">
                <a:solidFill>
                  <a:srgbClr val="5F7D95"/>
                </a:solidFill>
                <a:prstDash val="solid"/>
                <a:round/>
                <a:headEnd len="sm" w="sm" type="none"/>
                <a:tailEnd len="sm" w="sm" type="none"/>
              </a:ln>
            </p:spPr>
          </p:cxnSp>
        </p:grpSp>
        <p:grpSp>
          <p:nvGrpSpPr>
            <p:cNvPr id="5246" name="Google Shape;5246;p47"/>
            <p:cNvGrpSpPr/>
            <p:nvPr/>
          </p:nvGrpSpPr>
          <p:grpSpPr>
            <a:xfrm>
              <a:off x="4618704" y="3766582"/>
              <a:ext cx="807858" cy="181500"/>
              <a:chOff x="4618704" y="3766582"/>
              <a:chExt cx="807858" cy="181500"/>
            </a:xfrm>
          </p:grpSpPr>
          <p:sp>
            <p:nvSpPr>
              <p:cNvPr id="5247" name="Google Shape;5247;p4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48" name="Google Shape;5248;p47"/>
              <p:cNvCxnSpPr/>
              <p:nvPr/>
            </p:nvCxnSpPr>
            <p:spPr>
              <a:xfrm>
                <a:off x="5281062" y="3855291"/>
                <a:ext cx="145500" cy="0"/>
              </a:xfrm>
              <a:prstGeom prst="straightConnector1">
                <a:avLst/>
              </a:prstGeom>
              <a:noFill/>
              <a:ln cap="flat" cmpd="sng" w="28575">
                <a:solidFill>
                  <a:srgbClr val="869FB2"/>
                </a:solidFill>
                <a:prstDash val="solid"/>
                <a:round/>
                <a:headEnd len="sm" w="sm" type="none"/>
                <a:tailEnd len="sm" w="sm" type="none"/>
              </a:ln>
            </p:spPr>
          </p:cxnSp>
        </p:grpSp>
        <p:grpSp>
          <p:nvGrpSpPr>
            <p:cNvPr id="5249" name="Google Shape;5249;p47"/>
            <p:cNvGrpSpPr/>
            <p:nvPr/>
          </p:nvGrpSpPr>
          <p:grpSpPr>
            <a:xfrm>
              <a:off x="4735238" y="3547942"/>
              <a:ext cx="462839" cy="181500"/>
              <a:chOff x="4735238" y="3547942"/>
              <a:chExt cx="462839" cy="181500"/>
            </a:xfrm>
          </p:grpSpPr>
          <p:sp>
            <p:nvSpPr>
              <p:cNvPr id="5250" name="Google Shape;5250;p4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51" name="Google Shape;5251;p47"/>
              <p:cNvCxnSpPr/>
              <p:nvPr/>
            </p:nvCxnSpPr>
            <p:spPr>
              <a:xfrm>
                <a:off x="4735238" y="3636872"/>
                <a:ext cx="145500" cy="0"/>
              </a:xfrm>
              <a:prstGeom prst="straightConnector1">
                <a:avLst/>
              </a:prstGeom>
              <a:noFill/>
              <a:ln cap="flat" cmpd="sng" w="28575">
                <a:solidFill>
                  <a:srgbClr val="BAC8D3"/>
                </a:solidFill>
                <a:prstDash val="solid"/>
                <a:round/>
                <a:headEnd len="sm" w="sm" type="none"/>
                <a:tailEnd len="sm" w="sm" type="none"/>
              </a:ln>
            </p:spPr>
          </p:cxnSp>
        </p:grpSp>
      </p:grpSp>
      <p:grpSp>
        <p:nvGrpSpPr>
          <p:cNvPr id="5252" name="Google Shape;5252;p47"/>
          <p:cNvGrpSpPr/>
          <p:nvPr/>
        </p:nvGrpSpPr>
        <p:grpSpPr>
          <a:xfrm>
            <a:off x="7420047" y="2429580"/>
            <a:ext cx="1020955" cy="928853"/>
            <a:chOff x="926675" y="238125"/>
            <a:chExt cx="5755100" cy="5232975"/>
          </a:xfrm>
        </p:grpSpPr>
        <p:sp>
          <p:nvSpPr>
            <p:cNvPr id="5253" name="Google Shape;5253;p4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4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4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4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57" name="Google Shape;5257;p47"/>
          <p:cNvGrpSpPr/>
          <p:nvPr/>
        </p:nvGrpSpPr>
        <p:grpSpPr>
          <a:xfrm>
            <a:off x="727421" y="2828315"/>
            <a:ext cx="1695374" cy="1560837"/>
            <a:chOff x="727421" y="2828315"/>
            <a:chExt cx="1695374" cy="1560837"/>
          </a:xfrm>
        </p:grpSpPr>
        <p:grpSp>
          <p:nvGrpSpPr>
            <p:cNvPr id="5258" name="Google Shape;5258;p47"/>
            <p:cNvGrpSpPr/>
            <p:nvPr/>
          </p:nvGrpSpPr>
          <p:grpSpPr>
            <a:xfrm>
              <a:off x="727421" y="2828315"/>
              <a:ext cx="1695374" cy="1560837"/>
              <a:chOff x="734799" y="2782450"/>
              <a:chExt cx="1571100" cy="1577400"/>
            </a:xfrm>
          </p:grpSpPr>
          <p:cxnSp>
            <p:nvCxnSpPr>
              <p:cNvPr id="5259" name="Google Shape;5259;p47"/>
              <p:cNvCxnSpPr/>
              <p:nvPr/>
            </p:nvCxnSpPr>
            <p:spPr>
              <a:xfrm>
                <a:off x="743025" y="2782450"/>
                <a:ext cx="0" cy="1577400"/>
              </a:xfrm>
              <a:prstGeom prst="straightConnector1">
                <a:avLst/>
              </a:prstGeom>
              <a:noFill/>
              <a:ln cap="flat" cmpd="sng" w="19050">
                <a:solidFill>
                  <a:srgbClr val="E3E7EA"/>
                </a:solidFill>
                <a:prstDash val="solid"/>
                <a:round/>
                <a:headEnd len="sm" w="sm" type="none"/>
                <a:tailEnd len="sm" w="sm" type="none"/>
              </a:ln>
            </p:spPr>
          </p:cxnSp>
          <p:cxnSp>
            <p:nvCxnSpPr>
              <p:cNvPr id="5260" name="Google Shape;5260;p47"/>
              <p:cNvCxnSpPr/>
              <p:nvPr/>
            </p:nvCxnSpPr>
            <p:spPr>
              <a:xfrm rot="10800000">
                <a:off x="734799" y="4359850"/>
                <a:ext cx="1571100" cy="0"/>
              </a:xfrm>
              <a:prstGeom prst="straightConnector1">
                <a:avLst/>
              </a:prstGeom>
              <a:noFill/>
              <a:ln cap="flat" cmpd="sng" w="19050">
                <a:solidFill>
                  <a:srgbClr val="E3E7EA"/>
                </a:solidFill>
                <a:prstDash val="solid"/>
                <a:round/>
                <a:headEnd len="sm" w="sm" type="none"/>
                <a:tailEnd len="sm" w="sm" type="none"/>
              </a:ln>
            </p:spPr>
          </p:cxnSp>
        </p:grpSp>
        <p:grpSp>
          <p:nvGrpSpPr>
            <p:cNvPr id="5261" name="Google Shape;5261;p47"/>
            <p:cNvGrpSpPr/>
            <p:nvPr/>
          </p:nvGrpSpPr>
          <p:grpSpPr>
            <a:xfrm>
              <a:off x="819108" y="2882501"/>
              <a:ext cx="1556791" cy="1426186"/>
              <a:chOff x="819108" y="2882501"/>
              <a:chExt cx="1556791" cy="1426186"/>
            </a:xfrm>
          </p:grpSpPr>
          <p:grpSp>
            <p:nvGrpSpPr>
              <p:cNvPr id="5262" name="Google Shape;5262;p47"/>
              <p:cNvGrpSpPr/>
              <p:nvPr/>
            </p:nvGrpSpPr>
            <p:grpSpPr>
              <a:xfrm>
                <a:off x="819108" y="2882501"/>
                <a:ext cx="103104" cy="1426186"/>
                <a:chOff x="4674013" y="3100904"/>
                <a:chExt cx="122758" cy="1698043"/>
              </a:xfrm>
            </p:grpSpPr>
            <p:sp>
              <p:nvSpPr>
                <p:cNvPr id="5263" name="Google Shape;5263;p4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4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4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4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4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4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4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70" name="Google Shape;5270;p47"/>
              <p:cNvGrpSpPr/>
              <p:nvPr/>
            </p:nvGrpSpPr>
            <p:grpSpPr>
              <a:xfrm>
                <a:off x="1062475" y="2882501"/>
                <a:ext cx="103104" cy="1426186"/>
                <a:chOff x="4940438" y="3100904"/>
                <a:chExt cx="122758" cy="1698043"/>
              </a:xfrm>
            </p:grpSpPr>
            <p:sp>
              <p:nvSpPr>
                <p:cNvPr id="5271" name="Google Shape;5271;p4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4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4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4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4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4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4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78" name="Google Shape;5278;p47"/>
              <p:cNvGrpSpPr/>
              <p:nvPr/>
            </p:nvGrpSpPr>
            <p:grpSpPr>
              <a:xfrm>
                <a:off x="1299324" y="2882501"/>
                <a:ext cx="103104" cy="1426186"/>
                <a:chOff x="5206863" y="3100904"/>
                <a:chExt cx="122758" cy="1698043"/>
              </a:xfrm>
            </p:grpSpPr>
            <p:sp>
              <p:nvSpPr>
                <p:cNvPr id="5279" name="Google Shape;5279;p4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4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4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4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3" name="Google Shape;5283;p4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4" name="Google Shape;5284;p4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5" name="Google Shape;5285;p4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86" name="Google Shape;5286;p47"/>
              <p:cNvGrpSpPr/>
              <p:nvPr/>
            </p:nvGrpSpPr>
            <p:grpSpPr>
              <a:xfrm>
                <a:off x="1786057" y="2882501"/>
                <a:ext cx="103104" cy="1426186"/>
                <a:chOff x="6006138" y="3143629"/>
                <a:chExt cx="122758" cy="1698043"/>
              </a:xfrm>
            </p:grpSpPr>
            <p:sp>
              <p:nvSpPr>
                <p:cNvPr id="5287" name="Google Shape;5287;p4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8" name="Google Shape;5288;p4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9" name="Google Shape;5289;p4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4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1" name="Google Shape;5291;p4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2" name="Google Shape;5292;p4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4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4" name="Google Shape;5294;p47"/>
              <p:cNvGrpSpPr/>
              <p:nvPr/>
            </p:nvGrpSpPr>
            <p:grpSpPr>
              <a:xfrm>
                <a:off x="2029422" y="2882501"/>
                <a:ext cx="103104" cy="1426186"/>
                <a:chOff x="6805413" y="3100904"/>
                <a:chExt cx="122758" cy="1698043"/>
              </a:xfrm>
            </p:grpSpPr>
            <p:sp>
              <p:nvSpPr>
                <p:cNvPr id="5295" name="Google Shape;5295;p4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4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4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4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4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4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4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2" name="Google Shape;5302;p47"/>
              <p:cNvGrpSpPr/>
              <p:nvPr/>
            </p:nvGrpSpPr>
            <p:grpSpPr>
              <a:xfrm>
                <a:off x="2272795" y="2882501"/>
                <a:ext cx="103104" cy="1426186"/>
                <a:chOff x="5206863" y="3100904"/>
                <a:chExt cx="122758" cy="1698043"/>
              </a:xfrm>
            </p:grpSpPr>
            <p:sp>
              <p:nvSpPr>
                <p:cNvPr id="5303" name="Google Shape;5303;p4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4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4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4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4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8" name="Google Shape;5308;p4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4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10" name="Google Shape;5310;p47"/>
              <p:cNvGrpSpPr/>
              <p:nvPr/>
            </p:nvGrpSpPr>
            <p:grpSpPr>
              <a:xfrm>
                <a:off x="1542694" y="2882501"/>
                <a:ext cx="103104" cy="1426186"/>
                <a:chOff x="6006138" y="3143629"/>
                <a:chExt cx="122758" cy="1698043"/>
              </a:xfrm>
            </p:grpSpPr>
            <p:sp>
              <p:nvSpPr>
                <p:cNvPr id="5311" name="Google Shape;5311;p4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4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4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4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4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4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4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5318" name="Google Shape;5318;p47"/>
          <p:cNvGrpSpPr/>
          <p:nvPr/>
        </p:nvGrpSpPr>
        <p:grpSpPr>
          <a:xfrm>
            <a:off x="5683472" y="3518037"/>
            <a:ext cx="2749952" cy="870677"/>
            <a:chOff x="238125" y="1725700"/>
            <a:chExt cx="7139025" cy="2260325"/>
          </a:xfrm>
        </p:grpSpPr>
        <p:sp>
          <p:nvSpPr>
            <p:cNvPr id="5319" name="Google Shape;5319;p4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4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1" name="Google Shape;5321;p4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2" name="Google Shape;5322;p4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3" name="Google Shape;5323;p47"/>
            <p:cNvSpPr/>
            <p:nvPr/>
          </p:nvSpPr>
          <p:spPr>
            <a:xfrm>
              <a:off x="6838275" y="1725700"/>
              <a:ext cx="150" cy="0"/>
            </a:xfrm>
            <a:custGeom>
              <a:rect b="b" l="l" r="r" t="t"/>
              <a:pathLst>
                <a:path extrusionOk="0" h="12000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4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4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4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4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8" name="Google Shape;5328;p4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29" name="Google Shape;5329;p47"/>
          <p:cNvGrpSpPr/>
          <p:nvPr/>
        </p:nvGrpSpPr>
        <p:grpSpPr>
          <a:xfrm>
            <a:off x="5953636" y="2459783"/>
            <a:ext cx="1105452" cy="916747"/>
            <a:chOff x="5249100" y="1210600"/>
            <a:chExt cx="3502700" cy="2904775"/>
          </a:xfrm>
        </p:grpSpPr>
        <p:sp>
          <p:nvSpPr>
            <p:cNvPr id="5330" name="Google Shape;5330;p4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4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4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4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34" name="Google Shape;5334;p4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sm" w="sm" type="none"/>
            </a:ln>
          </p:spPr>
        </p:cxnSp>
        <p:cxnSp>
          <p:nvCxnSpPr>
            <p:cNvPr id="5335" name="Google Shape;5335;p4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sm" w="sm" type="none"/>
            </a:ln>
          </p:spPr>
        </p:cxnSp>
        <p:cxnSp>
          <p:nvCxnSpPr>
            <p:cNvPr id="5336" name="Google Shape;5336;p4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sm" w="sm" type="none"/>
            </a:ln>
          </p:spPr>
        </p:cxnSp>
        <p:cxnSp>
          <p:nvCxnSpPr>
            <p:cNvPr id="5337" name="Google Shape;5337;p4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sm" w="sm" type="none"/>
            </a:ln>
          </p:spPr>
        </p:cxnSp>
        <p:sp>
          <p:nvSpPr>
            <p:cNvPr id="5338" name="Google Shape;5338;p4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39" name="Google Shape;5339;p47"/>
          <p:cNvGrpSpPr/>
          <p:nvPr/>
        </p:nvGrpSpPr>
        <p:grpSpPr>
          <a:xfrm>
            <a:off x="7136183" y="1179201"/>
            <a:ext cx="1304650" cy="1124856"/>
            <a:chOff x="7287122" y="1165658"/>
            <a:chExt cx="1219413" cy="1051365"/>
          </a:xfrm>
        </p:grpSpPr>
        <p:grpSp>
          <p:nvGrpSpPr>
            <p:cNvPr id="5340" name="Google Shape;5340;p47"/>
            <p:cNvGrpSpPr/>
            <p:nvPr/>
          </p:nvGrpSpPr>
          <p:grpSpPr>
            <a:xfrm>
              <a:off x="7287122" y="1969723"/>
              <a:ext cx="1219413" cy="247300"/>
              <a:chOff x="7287122" y="1969723"/>
              <a:chExt cx="1219413" cy="247300"/>
            </a:xfrm>
          </p:grpSpPr>
          <p:sp>
            <p:nvSpPr>
              <p:cNvPr id="5341" name="Google Shape;5341;p4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42" name="Google Shape;5342;p47"/>
              <p:cNvGrpSpPr/>
              <p:nvPr/>
            </p:nvGrpSpPr>
            <p:grpSpPr>
              <a:xfrm>
                <a:off x="7287122" y="2063892"/>
                <a:ext cx="1151753" cy="73428"/>
                <a:chOff x="7287122" y="2063892"/>
                <a:chExt cx="1151753" cy="73428"/>
              </a:xfrm>
            </p:grpSpPr>
            <p:sp>
              <p:nvSpPr>
                <p:cNvPr id="5343" name="Google Shape;5343;p4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44" name="Google Shape;5344;p47"/>
                <p:cNvCxnSpPr/>
                <p:nvPr/>
              </p:nvCxnSpPr>
              <p:spPr>
                <a:xfrm rot="10800000">
                  <a:off x="7818475" y="2100600"/>
                  <a:ext cx="620400" cy="0"/>
                </a:xfrm>
                <a:prstGeom prst="straightConnector1">
                  <a:avLst/>
                </a:prstGeom>
                <a:noFill/>
                <a:ln cap="flat" cmpd="sng" w="9525">
                  <a:solidFill>
                    <a:srgbClr val="CFD9E0"/>
                  </a:solidFill>
                  <a:prstDash val="solid"/>
                  <a:round/>
                  <a:headEnd len="sm" w="sm" type="none"/>
                  <a:tailEnd len="med" w="med" type="oval"/>
                </a:ln>
              </p:spPr>
            </p:cxnSp>
          </p:grpSp>
        </p:grpSp>
        <p:grpSp>
          <p:nvGrpSpPr>
            <p:cNvPr id="5345" name="Google Shape;5345;p47"/>
            <p:cNvGrpSpPr/>
            <p:nvPr/>
          </p:nvGrpSpPr>
          <p:grpSpPr>
            <a:xfrm>
              <a:off x="7287122" y="1712201"/>
              <a:ext cx="1219403" cy="246767"/>
              <a:chOff x="7287122" y="1712201"/>
              <a:chExt cx="1219403" cy="246767"/>
            </a:xfrm>
          </p:grpSpPr>
          <p:sp>
            <p:nvSpPr>
              <p:cNvPr id="5346" name="Google Shape;5346;p4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47" name="Google Shape;5347;p47"/>
              <p:cNvGrpSpPr/>
              <p:nvPr/>
            </p:nvGrpSpPr>
            <p:grpSpPr>
              <a:xfrm>
                <a:off x="7287122" y="1842861"/>
                <a:ext cx="1005303" cy="73419"/>
                <a:chOff x="7287122" y="1842861"/>
                <a:chExt cx="1005303" cy="73419"/>
              </a:xfrm>
            </p:grpSpPr>
            <p:sp>
              <p:nvSpPr>
                <p:cNvPr id="5348" name="Google Shape;5348;p4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49" name="Google Shape;5349;p47"/>
                <p:cNvCxnSpPr/>
                <p:nvPr/>
              </p:nvCxnSpPr>
              <p:spPr>
                <a:xfrm rot="10800000">
                  <a:off x="7818425" y="1879575"/>
                  <a:ext cx="474000" cy="0"/>
                </a:xfrm>
                <a:prstGeom prst="straightConnector1">
                  <a:avLst/>
                </a:prstGeom>
                <a:noFill/>
                <a:ln cap="flat" cmpd="sng" w="9525">
                  <a:solidFill>
                    <a:srgbClr val="A5B7C6"/>
                  </a:solidFill>
                  <a:prstDash val="solid"/>
                  <a:round/>
                  <a:headEnd len="sm" w="sm" type="none"/>
                  <a:tailEnd len="med" w="med" type="oval"/>
                </a:ln>
              </p:spPr>
            </p:cxnSp>
          </p:grpSp>
        </p:grpSp>
        <p:grpSp>
          <p:nvGrpSpPr>
            <p:cNvPr id="5350" name="Google Shape;5350;p47"/>
            <p:cNvGrpSpPr/>
            <p:nvPr/>
          </p:nvGrpSpPr>
          <p:grpSpPr>
            <a:xfrm>
              <a:off x="7287122" y="1447520"/>
              <a:ext cx="1219403" cy="286667"/>
              <a:chOff x="7287122" y="1447520"/>
              <a:chExt cx="1219403" cy="286667"/>
            </a:xfrm>
          </p:grpSpPr>
          <p:sp>
            <p:nvSpPr>
              <p:cNvPr id="5351" name="Google Shape;5351;p4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52" name="Google Shape;5352;p47"/>
              <p:cNvGrpSpPr/>
              <p:nvPr/>
            </p:nvGrpSpPr>
            <p:grpSpPr>
              <a:xfrm>
                <a:off x="7287122" y="1581977"/>
                <a:ext cx="852803" cy="73428"/>
                <a:chOff x="7287122" y="1581977"/>
                <a:chExt cx="852803" cy="73428"/>
              </a:xfrm>
            </p:grpSpPr>
            <p:sp>
              <p:nvSpPr>
                <p:cNvPr id="5353" name="Google Shape;5353;p4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54" name="Google Shape;5354;p47"/>
                <p:cNvCxnSpPr/>
                <p:nvPr/>
              </p:nvCxnSpPr>
              <p:spPr>
                <a:xfrm rot="10800000">
                  <a:off x="7818325" y="1618700"/>
                  <a:ext cx="321600" cy="0"/>
                </a:xfrm>
                <a:prstGeom prst="straightConnector1">
                  <a:avLst/>
                </a:prstGeom>
                <a:noFill/>
                <a:ln cap="flat" cmpd="sng" w="9525">
                  <a:solidFill>
                    <a:srgbClr val="869FB2"/>
                  </a:solidFill>
                  <a:prstDash val="solid"/>
                  <a:round/>
                  <a:headEnd len="sm" w="sm" type="none"/>
                  <a:tailEnd len="med" w="med" type="oval"/>
                </a:ln>
              </p:spPr>
            </p:cxnSp>
          </p:grpSp>
        </p:grpSp>
        <p:grpSp>
          <p:nvGrpSpPr>
            <p:cNvPr id="5355" name="Google Shape;5355;p47"/>
            <p:cNvGrpSpPr/>
            <p:nvPr/>
          </p:nvGrpSpPr>
          <p:grpSpPr>
            <a:xfrm>
              <a:off x="7287122" y="1165658"/>
              <a:ext cx="1219403" cy="344253"/>
              <a:chOff x="7287122" y="1165658"/>
              <a:chExt cx="1219403" cy="344253"/>
            </a:xfrm>
          </p:grpSpPr>
          <p:sp>
            <p:nvSpPr>
              <p:cNvPr id="5356" name="Google Shape;5356;p4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57" name="Google Shape;5357;p47"/>
              <p:cNvGrpSpPr/>
              <p:nvPr/>
            </p:nvGrpSpPr>
            <p:grpSpPr>
              <a:xfrm>
                <a:off x="7287122" y="1341025"/>
                <a:ext cx="695703" cy="73419"/>
                <a:chOff x="7287122" y="1341025"/>
                <a:chExt cx="695703" cy="73419"/>
              </a:xfrm>
            </p:grpSpPr>
            <p:sp>
              <p:nvSpPr>
                <p:cNvPr id="5358" name="Google Shape;5358;p4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59" name="Google Shape;5359;p47"/>
                <p:cNvCxnSpPr/>
                <p:nvPr/>
              </p:nvCxnSpPr>
              <p:spPr>
                <a:xfrm rot="10800000">
                  <a:off x="7818425" y="1377750"/>
                  <a:ext cx="164400" cy="0"/>
                </a:xfrm>
                <a:prstGeom prst="straightConnector1">
                  <a:avLst/>
                </a:prstGeom>
                <a:noFill/>
                <a:ln cap="flat" cmpd="sng" w="9525">
                  <a:solidFill>
                    <a:srgbClr val="869FB1"/>
                  </a:solidFill>
                  <a:prstDash val="solid"/>
                  <a:round/>
                  <a:headEnd len="sm" w="sm" type="none"/>
                  <a:tailEnd len="med" w="med" type="oval"/>
                </a:ln>
              </p:spPr>
            </p:cxnSp>
          </p:grpSp>
        </p:grpSp>
      </p:grpSp>
      <p:grpSp>
        <p:nvGrpSpPr>
          <p:cNvPr id="5360" name="Google Shape;5360;p47"/>
          <p:cNvGrpSpPr/>
          <p:nvPr/>
        </p:nvGrpSpPr>
        <p:grpSpPr>
          <a:xfrm>
            <a:off x="5802676" y="1185224"/>
            <a:ext cx="1397728" cy="1098540"/>
            <a:chOff x="5900602" y="1193063"/>
            <a:chExt cx="1299850" cy="1021707"/>
          </a:xfrm>
        </p:grpSpPr>
        <p:grpSp>
          <p:nvGrpSpPr>
            <p:cNvPr id="5361" name="Google Shape;5361;p47"/>
            <p:cNvGrpSpPr/>
            <p:nvPr/>
          </p:nvGrpSpPr>
          <p:grpSpPr>
            <a:xfrm>
              <a:off x="6520338" y="1193063"/>
              <a:ext cx="341813" cy="799959"/>
              <a:chOff x="6520338" y="1193063"/>
              <a:chExt cx="341813" cy="799959"/>
            </a:xfrm>
          </p:grpSpPr>
          <p:grpSp>
            <p:nvGrpSpPr>
              <p:cNvPr id="5362" name="Google Shape;5362;p47"/>
              <p:cNvGrpSpPr/>
              <p:nvPr/>
            </p:nvGrpSpPr>
            <p:grpSpPr>
              <a:xfrm>
                <a:off x="6520337" y="1589527"/>
                <a:ext cx="213949" cy="403494"/>
                <a:chOff x="6520338" y="1589528"/>
                <a:chExt cx="213949" cy="403494"/>
              </a:xfrm>
            </p:grpSpPr>
            <p:sp>
              <p:nvSpPr>
                <p:cNvPr id="5363" name="Google Shape;5363;p4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4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5" name="Google Shape;5365;p47"/>
              <p:cNvGrpSpPr/>
              <p:nvPr/>
            </p:nvGrpSpPr>
            <p:grpSpPr>
              <a:xfrm>
                <a:off x="6577204" y="1193063"/>
                <a:ext cx="284947" cy="464512"/>
                <a:chOff x="6577204" y="1193063"/>
                <a:chExt cx="284947" cy="464512"/>
              </a:xfrm>
            </p:grpSpPr>
            <p:sp>
              <p:nvSpPr>
                <p:cNvPr id="5366" name="Google Shape;5366;p4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67" name="Google Shape;5367;p47"/>
                <p:cNvCxnSpPr/>
                <p:nvPr/>
              </p:nvCxnSpPr>
              <p:spPr>
                <a:xfrm rot="10800000">
                  <a:off x="6677825" y="1279575"/>
                  <a:ext cx="0" cy="378000"/>
                </a:xfrm>
                <a:prstGeom prst="straightConnector1">
                  <a:avLst/>
                </a:prstGeom>
                <a:noFill/>
                <a:ln cap="flat" cmpd="sng" w="9525">
                  <a:solidFill>
                    <a:srgbClr val="A5B7C6"/>
                  </a:solidFill>
                  <a:prstDash val="solid"/>
                  <a:round/>
                  <a:headEnd len="sm" w="sm" type="none"/>
                  <a:tailEnd len="med" w="med" type="oval"/>
                </a:ln>
              </p:spPr>
            </p:cxnSp>
          </p:grpSp>
        </p:grpSp>
        <p:grpSp>
          <p:nvGrpSpPr>
            <p:cNvPr id="5368" name="Google Shape;5368;p47"/>
            <p:cNvGrpSpPr/>
            <p:nvPr/>
          </p:nvGrpSpPr>
          <p:grpSpPr>
            <a:xfrm>
              <a:off x="6238903" y="1193063"/>
              <a:ext cx="300476" cy="900152"/>
              <a:chOff x="6238903" y="1193063"/>
              <a:chExt cx="300476" cy="900152"/>
            </a:xfrm>
          </p:grpSpPr>
          <p:grpSp>
            <p:nvGrpSpPr>
              <p:cNvPr id="5369" name="Google Shape;5369;p47"/>
              <p:cNvGrpSpPr/>
              <p:nvPr/>
            </p:nvGrpSpPr>
            <p:grpSpPr>
              <a:xfrm>
                <a:off x="6290865" y="1489315"/>
                <a:ext cx="248514" cy="603900"/>
                <a:chOff x="6290865" y="1489315"/>
                <a:chExt cx="248514" cy="603900"/>
              </a:xfrm>
            </p:grpSpPr>
            <p:sp>
              <p:nvSpPr>
                <p:cNvPr id="5370" name="Google Shape;5370;p4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1" name="Google Shape;5371;p4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2" name="Google Shape;5372;p47"/>
              <p:cNvGrpSpPr/>
              <p:nvPr/>
            </p:nvGrpSpPr>
            <p:grpSpPr>
              <a:xfrm>
                <a:off x="6238903" y="1193063"/>
                <a:ext cx="284947" cy="333087"/>
                <a:chOff x="6238903" y="1193063"/>
                <a:chExt cx="284947" cy="333087"/>
              </a:xfrm>
            </p:grpSpPr>
            <p:sp>
              <p:nvSpPr>
                <p:cNvPr id="5373" name="Google Shape;5373;p4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74" name="Google Shape;5374;p47"/>
                <p:cNvCxnSpPr/>
                <p:nvPr/>
              </p:nvCxnSpPr>
              <p:spPr>
                <a:xfrm rot="10800000">
                  <a:off x="6431250" y="1279250"/>
                  <a:ext cx="0" cy="246900"/>
                </a:xfrm>
                <a:prstGeom prst="straightConnector1">
                  <a:avLst/>
                </a:prstGeom>
                <a:noFill/>
                <a:ln cap="flat" cmpd="sng" w="9525">
                  <a:solidFill>
                    <a:srgbClr val="869FB2"/>
                  </a:solidFill>
                  <a:prstDash val="solid"/>
                  <a:round/>
                  <a:headEnd len="sm" w="sm" type="none"/>
                  <a:tailEnd len="med" w="med" type="oval"/>
                </a:ln>
              </p:spPr>
            </p:cxnSp>
          </p:grpSp>
        </p:grpSp>
        <p:grpSp>
          <p:nvGrpSpPr>
            <p:cNvPr id="5375" name="Google Shape;5375;p47"/>
            <p:cNvGrpSpPr/>
            <p:nvPr/>
          </p:nvGrpSpPr>
          <p:grpSpPr>
            <a:xfrm>
              <a:off x="5900602" y="1193063"/>
              <a:ext cx="444346" cy="1021707"/>
              <a:chOff x="5900602" y="1193063"/>
              <a:chExt cx="444346" cy="1021707"/>
            </a:xfrm>
          </p:grpSpPr>
          <p:grpSp>
            <p:nvGrpSpPr>
              <p:cNvPr id="5376" name="Google Shape;5376;p47"/>
              <p:cNvGrpSpPr/>
              <p:nvPr/>
            </p:nvGrpSpPr>
            <p:grpSpPr>
              <a:xfrm>
                <a:off x="6046502" y="1367784"/>
                <a:ext cx="298446" cy="846986"/>
                <a:chOff x="6046502" y="1367784"/>
                <a:chExt cx="298446" cy="846986"/>
              </a:xfrm>
            </p:grpSpPr>
            <p:sp>
              <p:nvSpPr>
                <p:cNvPr id="5377" name="Google Shape;5377;p4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4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9" name="Google Shape;5379;p47"/>
              <p:cNvGrpSpPr/>
              <p:nvPr/>
            </p:nvGrpSpPr>
            <p:grpSpPr>
              <a:xfrm>
                <a:off x="5900602" y="1193063"/>
                <a:ext cx="284947" cy="182312"/>
                <a:chOff x="5900602" y="1193063"/>
                <a:chExt cx="284947" cy="182312"/>
              </a:xfrm>
            </p:grpSpPr>
            <p:sp>
              <p:nvSpPr>
                <p:cNvPr id="5380" name="Google Shape;5380;p4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81" name="Google Shape;5381;p47"/>
                <p:cNvCxnSpPr/>
                <p:nvPr/>
              </p:nvCxnSpPr>
              <p:spPr>
                <a:xfrm rot="10800000">
                  <a:off x="6156950" y="1279675"/>
                  <a:ext cx="0" cy="95700"/>
                </a:xfrm>
                <a:prstGeom prst="straightConnector1">
                  <a:avLst/>
                </a:prstGeom>
                <a:noFill/>
                <a:ln cap="flat" cmpd="sng" w="9525">
                  <a:solidFill>
                    <a:srgbClr val="657E93"/>
                  </a:solidFill>
                  <a:prstDash val="solid"/>
                  <a:round/>
                  <a:headEnd len="sm" w="sm" type="none"/>
                  <a:tailEnd len="med" w="med" type="oval"/>
                </a:ln>
              </p:spPr>
            </p:cxnSp>
          </p:grpSp>
        </p:grpSp>
        <p:grpSp>
          <p:nvGrpSpPr>
            <p:cNvPr id="5382" name="Google Shape;5382;p47"/>
            <p:cNvGrpSpPr/>
            <p:nvPr/>
          </p:nvGrpSpPr>
          <p:grpSpPr>
            <a:xfrm>
              <a:off x="6738300" y="1193063"/>
              <a:ext cx="462152" cy="707634"/>
              <a:chOff x="6738300" y="1193063"/>
              <a:chExt cx="462152" cy="707634"/>
            </a:xfrm>
          </p:grpSpPr>
          <p:grpSp>
            <p:nvGrpSpPr>
              <p:cNvPr id="5383" name="Google Shape;5383;p47"/>
              <p:cNvGrpSpPr/>
              <p:nvPr/>
            </p:nvGrpSpPr>
            <p:grpSpPr>
              <a:xfrm>
                <a:off x="6915505" y="1193063"/>
                <a:ext cx="284947" cy="597387"/>
                <a:chOff x="6915505" y="1193063"/>
                <a:chExt cx="284947" cy="597387"/>
              </a:xfrm>
            </p:grpSpPr>
            <p:sp>
              <p:nvSpPr>
                <p:cNvPr id="5384" name="Google Shape;5384;p4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85" name="Google Shape;5385;p47"/>
                <p:cNvCxnSpPr/>
                <p:nvPr/>
              </p:nvCxnSpPr>
              <p:spPr>
                <a:xfrm rot="10800000">
                  <a:off x="6938275" y="1279850"/>
                  <a:ext cx="0" cy="510600"/>
                </a:xfrm>
                <a:prstGeom prst="straightConnector1">
                  <a:avLst/>
                </a:prstGeom>
                <a:noFill/>
                <a:ln cap="flat" cmpd="sng" w="9525">
                  <a:solidFill>
                    <a:srgbClr val="E3E7EA"/>
                  </a:solidFill>
                  <a:prstDash val="solid"/>
                  <a:round/>
                  <a:headEnd len="sm" w="sm" type="none"/>
                  <a:tailEnd len="med" w="med" type="oval"/>
                </a:ln>
              </p:spPr>
            </p:cxnSp>
          </p:grpSp>
          <p:grpSp>
            <p:nvGrpSpPr>
              <p:cNvPr id="5386" name="Google Shape;5386;p47"/>
              <p:cNvGrpSpPr/>
              <p:nvPr/>
            </p:nvGrpSpPr>
            <p:grpSpPr>
              <a:xfrm>
                <a:off x="6738300" y="1684726"/>
                <a:ext cx="230066" cy="215971"/>
                <a:chOff x="6738300" y="1684726"/>
                <a:chExt cx="230066" cy="215971"/>
              </a:xfrm>
            </p:grpSpPr>
            <p:sp>
              <p:nvSpPr>
                <p:cNvPr id="5387" name="Google Shape;5387;p4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4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92" name="Shape 5392"/>
        <p:cNvGrpSpPr/>
        <p:nvPr/>
      </p:nvGrpSpPr>
      <p:grpSpPr>
        <a:xfrm>
          <a:off x="0" y="0"/>
          <a:ext cx="0" cy="0"/>
          <a:chOff x="0" y="0"/>
          <a:chExt cx="0" cy="0"/>
        </a:xfrm>
      </p:grpSpPr>
      <p:sp>
        <p:nvSpPr>
          <p:cNvPr id="5393" name="Google Shape;5393;p48"/>
          <p:cNvSpPr txBox="1"/>
          <p:nvPr>
            <p:ph idx="4294967295"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394" name="Google Shape;5394;p48"/>
          <p:cNvSpPr txBox="1"/>
          <p:nvPr>
            <p:ph idx="4294967295" type="body"/>
          </p:nvPr>
        </p:nvSpPr>
        <p:spPr>
          <a:xfrm>
            <a:off x="828875" y="1610275"/>
            <a:ext cx="75258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100"/>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lnSpc>
                <a:spcPct val="115000"/>
              </a:lnSpc>
              <a:spcBef>
                <a:spcPts val="0"/>
              </a:spcBef>
              <a:spcAft>
                <a:spcPts val="0"/>
              </a:spcAft>
              <a:buSzPts val="1100"/>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lnSpc>
                <a:spcPct val="115000"/>
              </a:lnSpc>
              <a:spcBef>
                <a:spcPts val="0"/>
              </a:spcBef>
              <a:spcAft>
                <a:spcPts val="0"/>
              </a:spcAft>
              <a:buSzPts val="1100"/>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395" name="Google Shape;5395;p48"/>
          <p:cNvGrpSpPr/>
          <p:nvPr/>
        </p:nvGrpSpPr>
        <p:grpSpPr>
          <a:xfrm>
            <a:off x="829359" y="2307635"/>
            <a:ext cx="339235" cy="298186"/>
            <a:chOff x="898875" y="244725"/>
            <a:chExt cx="481800" cy="423500"/>
          </a:xfrm>
        </p:grpSpPr>
        <p:sp>
          <p:nvSpPr>
            <p:cNvPr id="5396" name="Google Shape;5396;p4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397" name="Google Shape;5397;p4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398" name="Google Shape;5398;p4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399" name="Google Shape;5399;p4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00" name="Google Shape;5400;p4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01" name="Google Shape;5401;p4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02" name="Google Shape;5402;p48"/>
          <p:cNvGrpSpPr/>
          <p:nvPr/>
        </p:nvGrpSpPr>
        <p:grpSpPr>
          <a:xfrm>
            <a:off x="1267741" y="2287103"/>
            <a:ext cx="298169" cy="339253"/>
            <a:chOff x="1529350" y="258825"/>
            <a:chExt cx="423475" cy="481825"/>
          </a:xfrm>
        </p:grpSpPr>
        <p:sp>
          <p:nvSpPr>
            <p:cNvPr id="5403" name="Google Shape;5403;p4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04" name="Google Shape;5404;p4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05" name="Google Shape;5405;p48"/>
          <p:cNvGrpSpPr/>
          <p:nvPr/>
        </p:nvGrpSpPr>
        <p:grpSpPr>
          <a:xfrm>
            <a:off x="1660716" y="2367273"/>
            <a:ext cx="340890" cy="178912"/>
            <a:chOff x="2084325" y="363300"/>
            <a:chExt cx="484150" cy="254100"/>
          </a:xfrm>
        </p:grpSpPr>
        <p:sp>
          <p:nvSpPr>
            <p:cNvPr id="5406" name="Google Shape;5406;p4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07" name="Google Shape;5407;p4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08" name="Google Shape;5408;p48"/>
          <p:cNvGrpSpPr/>
          <p:nvPr/>
        </p:nvGrpSpPr>
        <p:grpSpPr>
          <a:xfrm>
            <a:off x="2110011" y="2287102"/>
            <a:ext cx="298169" cy="339253"/>
            <a:chOff x="2707500" y="249400"/>
            <a:chExt cx="423475" cy="481825"/>
          </a:xfrm>
        </p:grpSpPr>
        <p:sp>
          <p:nvSpPr>
            <p:cNvPr id="5409" name="Google Shape;5409;p4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10" name="Google Shape;5410;p4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11" name="Google Shape;5411;p48"/>
          <p:cNvGrpSpPr/>
          <p:nvPr/>
        </p:nvGrpSpPr>
        <p:grpSpPr>
          <a:xfrm>
            <a:off x="2523626" y="2287428"/>
            <a:ext cx="305386" cy="338602"/>
            <a:chOff x="3300325" y="249875"/>
            <a:chExt cx="433725" cy="480900"/>
          </a:xfrm>
        </p:grpSpPr>
        <p:sp>
          <p:nvSpPr>
            <p:cNvPr id="5412" name="Google Shape;5412;p4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13" name="Google Shape;5413;p4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14" name="Google Shape;5414;p4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15" name="Google Shape;5415;p4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16" name="Google Shape;5416;p4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17" name="Google Shape;5417;p4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18" name="Google Shape;5418;p48"/>
          <p:cNvGrpSpPr/>
          <p:nvPr/>
        </p:nvGrpSpPr>
        <p:grpSpPr>
          <a:xfrm>
            <a:off x="2912712" y="2287349"/>
            <a:ext cx="352349" cy="338760"/>
            <a:chOff x="3854700" y="249750"/>
            <a:chExt cx="500425" cy="481125"/>
          </a:xfrm>
        </p:grpSpPr>
        <p:sp>
          <p:nvSpPr>
            <p:cNvPr id="5419" name="Google Shape;5419;p4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20" name="Google Shape;5420;p4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21" name="Google Shape;5421;p4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22" name="Google Shape;5422;p4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23" name="Google Shape;5423;p4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24" name="Google Shape;5424;p4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25" name="Google Shape;5425;p4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26" name="Google Shape;5426;p4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27" name="Google Shape;5427;p48"/>
          <p:cNvGrpSpPr/>
          <p:nvPr/>
        </p:nvGrpSpPr>
        <p:grpSpPr>
          <a:xfrm>
            <a:off x="3330701" y="2287349"/>
            <a:ext cx="352349" cy="338760"/>
            <a:chOff x="4447550" y="249750"/>
            <a:chExt cx="500425" cy="481125"/>
          </a:xfrm>
        </p:grpSpPr>
        <p:sp>
          <p:nvSpPr>
            <p:cNvPr id="5428" name="Google Shape;5428;p4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29" name="Google Shape;5429;p4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30" name="Google Shape;5430;p48"/>
          <p:cNvGrpSpPr/>
          <p:nvPr/>
        </p:nvGrpSpPr>
        <p:grpSpPr>
          <a:xfrm>
            <a:off x="3759902" y="2287102"/>
            <a:ext cx="339253" cy="339253"/>
            <a:chOff x="5049725" y="249400"/>
            <a:chExt cx="481825" cy="481825"/>
          </a:xfrm>
        </p:grpSpPr>
        <p:sp>
          <p:nvSpPr>
            <p:cNvPr id="5431" name="Google Shape;5431;p4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32" name="Google Shape;5432;p4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33" name="Google Shape;5433;p48"/>
          <p:cNvGrpSpPr/>
          <p:nvPr/>
        </p:nvGrpSpPr>
        <p:grpSpPr>
          <a:xfrm>
            <a:off x="4173843" y="2287102"/>
            <a:ext cx="339253" cy="339253"/>
            <a:chOff x="5660400" y="238125"/>
            <a:chExt cx="481825" cy="481825"/>
          </a:xfrm>
        </p:grpSpPr>
        <p:sp>
          <p:nvSpPr>
            <p:cNvPr id="5434" name="Google Shape;5434;p4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35" name="Google Shape;5435;p4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36" name="Google Shape;5436;p48"/>
          <p:cNvGrpSpPr/>
          <p:nvPr/>
        </p:nvGrpSpPr>
        <p:grpSpPr>
          <a:xfrm>
            <a:off x="4590529" y="2287102"/>
            <a:ext cx="339253" cy="339253"/>
            <a:chOff x="6235400" y="249400"/>
            <a:chExt cx="481825" cy="481825"/>
          </a:xfrm>
        </p:grpSpPr>
        <p:sp>
          <p:nvSpPr>
            <p:cNvPr id="5437" name="Google Shape;5437;p4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38" name="Google Shape;5438;p4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39" name="Google Shape;5439;p4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40" name="Google Shape;5440;p4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41" name="Google Shape;5441;p4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42" name="Google Shape;5442;p48"/>
          <p:cNvGrpSpPr/>
          <p:nvPr/>
        </p:nvGrpSpPr>
        <p:grpSpPr>
          <a:xfrm>
            <a:off x="828875" y="2731810"/>
            <a:ext cx="340204" cy="298116"/>
            <a:chOff x="899850" y="871450"/>
            <a:chExt cx="483175" cy="423400"/>
          </a:xfrm>
        </p:grpSpPr>
        <p:sp>
          <p:nvSpPr>
            <p:cNvPr id="5443" name="Google Shape;5443;p4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44" name="Google Shape;5444;p4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45" name="Google Shape;5445;p4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46" name="Google Shape;5446;p4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447" name="Google Shape;5447;p4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5448" name="Google Shape;5448;p48"/>
          <p:cNvGrpSpPr/>
          <p:nvPr/>
        </p:nvGrpSpPr>
        <p:grpSpPr>
          <a:xfrm>
            <a:off x="1660875" y="2711232"/>
            <a:ext cx="340573" cy="339271"/>
            <a:chOff x="2085450" y="842250"/>
            <a:chExt cx="483700" cy="481850"/>
          </a:xfrm>
        </p:grpSpPr>
        <p:sp>
          <p:nvSpPr>
            <p:cNvPr id="5449" name="Google Shape;5449;p4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50" name="Google Shape;5450;p4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51" name="Google Shape;5451;p4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52" name="Google Shape;5452;p48"/>
          <p:cNvGrpSpPr/>
          <p:nvPr/>
        </p:nvGrpSpPr>
        <p:grpSpPr>
          <a:xfrm>
            <a:off x="2089443" y="2711241"/>
            <a:ext cx="339306" cy="339253"/>
            <a:chOff x="2685825" y="840375"/>
            <a:chExt cx="481900" cy="481825"/>
          </a:xfrm>
        </p:grpSpPr>
        <p:sp>
          <p:nvSpPr>
            <p:cNvPr id="5453" name="Google Shape;5453;p4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54" name="Google Shape;5454;p4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55" name="Google Shape;5455;p48"/>
          <p:cNvGrpSpPr/>
          <p:nvPr/>
        </p:nvGrpSpPr>
        <p:grpSpPr>
          <a:xfrm>
            <a:off x="2501104" y="2710924"/>
            <a:ext cx="350431" cy="339887"/>
            <a:chOff x="3270675" y="841800"/>
            <a:chExt cx="497700" cy="482725"/>
          </a:xfrm>
        </p:grpSpPr>
        <p:sp>
          <p:nvSpPr>
            <p:cNvPr id="5456" name="Google Shape;5456;p4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57" name="Google Shape;5457;p4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58" name="Google Shape;5458;p4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459" name="Google Shape;5459;p4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5460" name="Google Shape;5460;p48"/>
          <p:cNvGrpSpPr/>
          <p:nvPr/>
        </p:nvGrpSpPr>
        <p:grpSpPr>
          <a:xfrm>
            <a:off x="3337249" y="2731783"/>
            <a:ext cx="339253" cy="298169"/>
            <a:chOff x="4467200" y="877100"/>
            <a:chExt cx="481825" cy="423475"/>
          </a:xfrm>
        </p:grpSpPr>
        <p:sp>
          <p:nvSpPr>
            <p:cNvPr id="5461" name="Google Shape;5461;p4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62" name="Google Shape;5462;p4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63" name="Google Shape;5463;p4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64" name="Google Shape;5464;p4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65" name="Google Shape;5465;p48"/>
          <p:cNvGrpSpPr/>
          <p:nvPr/>
        </p:nvGrpSpPr>
        <p:grpSpPr>
          <a:xfrm>
            <a:off x="3752140" y="2711232"/>
            <a:ext cx="354778" cy="339271"/>
            <a:chOff x="5045500" y="842250"/>
            <a:chExt cx="503875" cy="481850"/>
          </a:xfrm>
        </p:grpSpPr>
        <p:sp>
          <p:nvSpPr>
            <p:cNvPr id="5466" name="Google Shape;5466;p4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67" name="Google Shape;5467;p4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68" name="Google Shape;5468;p48"/>
          <p:cNvGrpSpPr/>
          <p:nvPr/>
        </p:nvGrpSpPr>
        <p:grpSpPr>
          <a:xfrm>
            <a:off x="4174987" y="2737451"/>
            <a:ext cx="336965" cy="286833"/>
            <a:chOff x="5645200" y="879425"/>
            <a:chExt cx="478575" cy="407375"/>
          </a:xfrm>
        </p:grpSpPr>
        <p:sp>
          <p:nvSpPr>
            <p:cNvPr id="5469" name="Google Shape;5469;p4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70" name="Google Shape;5470;p4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71" name="Google Shape;5471;p4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72" name="Google Shape;5472;p4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73" name="Google Shape;5473;p4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74" name="Google Shape;5474;p4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75" name="Google Shape;5475;p48"/>
          <p:cNvGrpSpPr/>
          <p:nvPr/>
        </p:nvGrpSpPr>
        <p:grpSpPr>
          <a:xfrm>
            <a:off x="4611062" y="2711241"/>
            <a:ext cx="298186" cy="339253"/>
            <a:chOff x="6264525" y="842250"/>
            <a:chExt cx="423500" cy="481825"/>
          </a:xfrm>
        </p:grpSpPr>
        <p:sp>
          <p:nvSpPr>
            <p:cNvPr id="5476" name="Google Shape;5476;p4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77" name="Google Shape;5477;p4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78" name="Google Shape;5478;p4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79" name="Google Shape;5479;p4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80" name="Google Shape;5480;p4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81" name="Google Shape;5481;p4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82" name="Google Shape;5482;p4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83" name="Google Shape;5483;p48"/>
          <p:cNvGrpSpPr/>
          <p:nvPr/>
        </p:nvGrpSpPr>
        <p:grpSpPr>
          <a:xfrm>
            <a:off x="829350" y="3125895"/>
            <a:ext cx="339253" cy="339253"/>
            <a:chOff x="900750" y="1436075"/>
            <a:chExt cx="481825" cy="481825"/>
          </a:xfrm>
        </p:grpSpPr>
        <p:sp>
          <p:nvSpPr>
            <p:cNvPr id="5484" name="Google Shape;5484;p4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85" name="Google Shape;5485;p4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86" name="Google Shape;5486;p4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87" name="Google Shape;5487;p4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88" name="Google Shape;5488;p48"/>
          <p:cNvGrpSpPr/>
          <p:nvPr/>
        </p:nvGrpSpPr>
        <p:grpSpPr>
          <a:xfrm>
            <a:off x="1247198" y="3186183"/>
            <a:ext cx="339253" cy="218676"/>
            <a:chOff x="1492675" y="1520750"/>
            <a:chExt cx="481825" cy="310575"/>
          </a:xfrm>
        </p:grpSpPr>
        <p:sp>
          <p:nvSpPr>
            <p:cNvPr id="5489" name="Google Shape;5489;p4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90" name="Google Shape;5490;p4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91" name="Google Shape;5491;p48"/>
          <p:cNvGrpSpPr/>
          <p:nvPr/>
        </p:nvGrpSpPr>
        <p:grpSpPr>
          <a:xfrm>
            <a:off x="1654995" y="3125877"/>
            <a:ext cx="352332" cy="339288"/>
            <a:chOff x="2071000" y="1435025"/>
            <a:chExt cx="500400" cy="481875"/>
          </a:xfrm>
        </p:grpSpPr>
        <p:sp>
          <p:nvSpPr>
            <p:cNvPr id="5492" name="Google Shape;5492;p4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93" name="Google Shape;5493;p4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94" name="Google Shape;5494;p4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95" name="Google Shape;5495;p48"/>
          <p:cNvGrpSpPr/>
          <p:nvPr/>
        </p:nvGrpSpPr>
        <p:grpSpPr>
          <a:xfrm>
            <a:off x="2083159" y="3146709"/>
            <a:ext cx="351874" cy="297623"/>
            <a:chOff x="2678350" y="1464650"/>
            <a:chExt cx="499750" cy="422700"/>
          </a:xfrm>
        </p:grpSpPr>
        <p:sp>
          <p:nvSpPr>
            <p:cNvPr id="5496" name="Google Shape;5496;p4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97" name="Google Shape;5497;p4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498" name="Google Shape;5498;p4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499" name="Google Shape;5499;p48"/>
          <p:cNvGrpSpPr/>
          <p:nvPr/>
        </p:nvGrpSpPr>
        <p:grpSpPr>
          <a:xfrm>
            <a:off x="2506692" y="3125895"/>
            <a:ext cx="339253" cy="339253"/>
            <a:chOff x="3271200" y="1435075"/>
            <a:chExt cx="481825" cy="481825"/>
          </a:xfrm>
        </p:grpSpPr>
        <p:sp>
          <p:nvSpPr>
            <p:cNvPr id="5500" name="Google Shape;5500;p4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01" name="Google Shape;5501;p4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02" name="Google Shape;5502;p48"/>
          <p:cNvGrpSpPr/>
          <p:nvPr/>
        </p:nvGrpSpPr>
        <p:grpSpPr>
          <a:xfrm>
            <a:off x="2917165" y="3125877"/>
            <a:ext cx="343442" cy="339288"/>
            <a:chOff x="3858100" y="1435075"/>
            <a:chExt cx="487775" cy="481875"/>
          </a:xfrm>
        </p:grpSpPr>
        <p:sp>
          <p:nvSpPr>
            <p:cNvPr id="5503" name="Google Shape;5503;p4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04" name="Google Shape;5504;p4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05" name="Google Shape;5505;p4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06" name="Google Shape;5506;p4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07" name="Google Shape;5507;p4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08" name="Google Shape;5508;p48"/>
          <p:cNvGrpSpPr/>
          <p:nvPr/>
        </p:nvGrpSpPr>
        <p:grpSpPr>
          <a:xfrm>
            <a:off x="3337249" y="3125895"/>
            <a:ext cx="339253" cy="339253"/>
            <a:chOff x="4456875" y="1435075"/>
            <a:chExt cx="481825" cy="481825"/>
          </a:xfrm>
        </p:grpSpPr>
        <p:sp>
          <p:nvSpPr>
            <p:cNvPr id="5509" name="Google Shape;5509;p4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10" name="Google Shape;5510;p4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11" name="Google Shape;5511;p4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12" name="Google Shape;5512;p4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13" name="Google Shape;5513;p4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14" name="Google Shape;5514;p4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15" name="Google Shape;5515;p4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16" name="Google Shape;5516;p4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17" name="Google Shape;5517;p4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18" name="Google Shape;5518;p4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19" name="Google Shape;5519;p4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20" name="Google Shape;5520;p4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21" name="Google Shape;5521;p4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22" name="Google Shape;5522;p4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23" name="Google Shape;5523;p4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24" name="Google Shape;5524;p4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25" name="Google Shape;5525;p4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26" name="Google Shape;5526;p4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27" name="Google Shape;5527;p4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28" name="Google Shape;5528;p48"/>
          <p:cNvGrpSpPr/>
          <p:nvPr/>
        </p:nvGrpSpPr>
        <p:grpSpPr>
          <a:xfrm>
            <a:off x="3758239" y="3125886"/>
            <a:ext cx="342580" cy="339271"/>
            <a:chOff x="5049725" y="1435050"/>
            <a:chExt cx="486550" cy="481850"/>
          </a:xfrm>
        </p:grpSpPr>
        <p:sp>
          <p:nvSpPr>
            <p:cNvPr id="5529" name="Google Shape;5529;p4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30" name="Google Shape;5530;p4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31" name="Google Shape;5531;p4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32" name="Google Shape;5532;p4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33" name="Google Shape;5533;p48"/>
          <p:cNvGrpSpPr/>
          <p:nvPr/>
        </p:nvGrpSpPr>
        <p:grpSpPr>
          <a:xfrm>
            <a:off x="4173790" y="3125895"/>
            <a:ext cx="339359" cy="339253"/>
            <a:chOff x="5642475" y="1435075"/>
            <a:chExt cx="481975" cy="481825"/>
          </a:xfrm>
        </p:grpSpPr>
        <p:sp>
          <p:nvSpPr>
            <p:cNvPr id="5534" name="Google Shape;5534;p4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35" name="Google Shape;5535;p4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36" name="Google Shape;5536;p4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37" name="Google Shape;5537;p48"/>
          <p:cNvGrpSpPr/>
          <p:nvPr/>
        </p:nvGrpSpPr>
        <p:grpSpPr>
          <a:xfrm>
            <a:off x="4588276" y="3125886"/>
            <a:ext cx="343759" cy="339271"/>
            <a:chOff x="6232000" y="1435050"/>
            <a:chExt cx="488225" cy="481850"/>
          </a:xfrm>
        </p:grpSpPr>
        <p:sp>
          <p:nvSpPr>
            <p:cNvPr id="5538" name="Google Shape;5538;p4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39" name="Google Shape;5539;p4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40" name="Google Shape;5540;p4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41" name="Google Shape;5541;p4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42" name="Google Shape;5542;p4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43" name="Google Shape;5543;p48"/>
          <p:cNvGrpSpPr/>
          <p:nvPr/>
        </p:nvGrpSpPr>
        <p:grpSpPr>
          <a:xfrm>
            <a:off x="849012" y="3539545"/>
            <a:ext cx="299929" cy="337792"/>
            <a:chOff x="924450" y="2028975"/>
            <a:chExt cx="425975" cy="479750"/>
          </a:xfrm>
        </p:grpSpPr>
        <p:sp>
          <p:nvSpPr>
            <p:cNvPr id="5544" name="Google Shape;5544;p4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45" name="Google Shape;5545;p4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46" name="Google Shape;5546;p4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47" name="Google Shape;5547;p48"/>
          <p:cNvGrpSpPr/>
          <p:nvPr/>
        </p:nvGrpSpPr>
        <p:grpSpPr>
          <a:xfrm>
            <a:off x="1661509" y="3559347"/>
            <a:ext cx="339306" cy="298186"/>
            <a:chOff x="2085450" y="2057100"/>
            <a:chExt cx="481900" cy="423500"/>
          </a:xfrm>
        </p:grpSpPr>
        <p:sp>
          <p:nvSpPr>
            <p:cNvPr id="5548" name="Google Shape;5548;p4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49" name="Google Shape;5549;p4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50" name="Google Shape;5550;p4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51" name="Google Shape;5551;p48"/>
          <p:cNvGrpSpPr/>
          <p:nvPr/>
        </p:nvGrpSpPr>
        <p:grpSpPr>
          <a:xfrm>
            <a:off x="2089442" y="3582592"/>
            <a:ext cx="339306" cy="251698"/>
            <a:chOff x="2678275" y="2090100"/>
            <a:chExt cx="481900" cy="357475"/>
          </a:xfrm>
        </p:grpSpPr>
        <p:sp>
          <p:nvSpPr>
            <p:cNvPr id="5552" name="Google Shape;5552;p4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53" name="Google Shape;5553;p4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54" name="Google Shape;5554;p4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55" name="Google Shape;5555;p4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56" name="Google Shape;5556;p4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57" name="Google Shape;5557;p48"/>
          <p:cNvGrpSpPr/>
          <p:nvPr/>
        </p:nvGrpSpPr>
        <p:grpSpPr>
          <a:xfrm>
            <a:off x="2566646" y="3594790"/>
            <a:ext cx="219345" cy="227301"/>
            <a:chOff x="3357325" y="2093500"/>
            <a:chExt cx="311525" cy="322825"/>
          </a:xfrm>
        </p:grpSpPr>
        <p:sp>
          <p:nvSpPr>
            <p:cNvPr id="5558" name="Google Shape;5558;p4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59" name="Google Shape;5559;p4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60" name="Google Shape;5560;p4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561" name="Google Shape;5561;p4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5562" name="Google Shape;5562;p48"/>
          <p:cNvGrpSpPr/>
          <p:nvPr/>
        </p:nvGrpSpPr>
        <p:grpSpPr>
          <a:xfrm>
            <a:off x="3360836" y="3538814"/>
            <a:ext cx="292078" cy="339253"/>
            <a:chOff x="4492800" y="2027925"/>
            <a:chExt cx="414825" cy="481825"/>
          </a:xfrm>
        </p:grpSpPr>
        <p:sp>
          <p:nvSpPr>
            <p:cNvPr id="5563" name="Google Shape;5563;p4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64" name="Google Shape;5564;p4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65" name="Google Shape;5565;p48"/>
          <p:cNvGrpSpPr/>
          <p:nvPr/>
        </p:nvGrpSpPr>
        <p:grpSpPr>
          <a:xfrm>
            <a:off x="3759928" y="3538805"/>
            <a:ext cx="339200" cy="339271"/>
            <a:chOff x="5049725" y="2027900"/>
            <a:chExt cx="481750" cy="481850"/>
          </a:xfrm>
        </p:grpSpPr>
        <p:sp>
          <p:nvSpPr>
            <p:cNvPr id="5566" name="Google Shape;5566;p4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67" name="Google Shape;5567;p4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68" name="Google Shape;5568;p4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69" name="Google Shape;5569;p4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70" name="Google Shape;5570;p4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71" name="Google Shape;5571;p4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72" name="Google Shape;5572;p4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73" name="Google Shape;5573;p4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74" name="Google Shape;5574;p48"/>
          <p:cNvGrpSpPr/>
          <p:nvPr/>
        </p:nvGrpSpPr>
        <p:grpSpPr>
          <a:xfrm>
            <a:off x="4233524" y="3538893"/>
            <a:ext cx="219890" cy="339095"/>
            <a:chOff x="5726350" y="2028150"/>
            <a:chExt cx="312300" cy="481600"/>
          </a:xfrm>
        </p:grpSpPr>
        <p:sp>
          <p:nvSpPr>
            <p:cNvPr id="5575" name="Google Shape;5575;p4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76" name="Google Shape;5576;p4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77" name="Google Shape;5577;p4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78" name="Google Shape;5578;p48"/>
          <p:cNvGrpSpPr/>
          <p:nvPr/>
        </p:nvGrpSpPr>
        <p:grpSpPr>
          <a:xfrm>
            <a:off x="4593715" y="3542000"/>
            <a:ext cx="332881" cy="332881"/>
            <a:chOff x="6239925" y="2032450"/>
            <a:chExt cx="472775" cy="472775"/>
          </a:xfrm>
        </p:grpSpPr>
        <p:sp>
          <p:nvSpPr>
            <p:cNvPr id="5579" name="Google Shape;5579;p4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80" name="Google Shape;5580;p4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81" name="Google Shape;5581;p48"/>
          <p:cNvGrpSpPr/>
          <p:nvPr/>
        </p:nvGrpSpPr>
        <p:grpSpPr>
          <a:xfrm>
            <a:off x="5042807" y="2364092"/>
            <a:ext cx="334641" cy="185425"/>
            <a:chOff x="903075" y="2730000"/>
            <a:chExt cx="475275" cy="263350"/>
          </a:xfrm>
        </p:grpSpPr>
        <p:sp>
          <p:nvSpPr>
            <p:cNvPr id="5582" name="Google Shape;5582;p4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83" name="Google Shape;5583;p4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84" name="Google Shape;5584;p4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85" name="Google Shape;5585;p48"/>
          <p:cNvGrpSpPr/>
          <p:nvPr/>
        </p:nvGrpSpPr>
        <p:grpSpPr>
          <a:xfrm>
            <a:off x="1247198" y="3538814"/>
            <a:ext cx="339253" cy="339253"/>
            <a:chOff x="1492675" y="2027925"/>
            <a:chExt cx="481825" cy="481825"/>
          </a:xfrm>
        </p:grpSpPr>
        <p:sp>
          <p:nvSpPr>
            <p:cNvPr id="5586" name="Google Shape;5586;p4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87" name="Google Shape;5587;p4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88" name="Google Shape;5588;p4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89" name="Google Shape;5589;p4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90" name="Google Shape;5590;p4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591" name="Google Shape;5591;p48"/>
          <p:cNvGrpSpPr/>
          <p:nvPr/>
        </p:nvGrpSpPr>
        <p:grpSpPr>
          <a:xfrm>
            <a:off x="5473575" y="2287178"/>
            <a:ext cx="339253" cy="339253"/>
            <a:chOff x="1492675" y="2620775"/>
            <a:chExt cx="481825" cy="481825"/>
          </a:xfrm>
        </p:grpSpPr>
        <p:sp>
          <p:nvSpPr>
            <p:cNvPr id="5592" name="Google Shape;5592;p4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93" name="Google Shape;5593;p4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594" name="Google Shape;5594;p4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5595" name="Google Shape;5595;p48"/>
          <p:cNvGrpSpPr/>
          <p:nvPr/>
        </p:nvGrpSpPr>
        <p:grpSpPr>
          <a:xfrm>
            <a:off x="6297328" y="2303161"/>
            <a:ext cx="333585" cy="307287"/>
            <a:chOff x="2682350" y="2643425"/>
            <a:chExt cx="473775" cy="436425"/>
          </a:xfrm>
        </p:grpSpPr>
        <p:sp>
          <p:nvSpPr>
            <p:cNvPr id="5596" name="Google Shape;5596;p4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97" name="Google Shape;5597;p4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98" name="Google Shape;5598;p4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599" name="Google Shape;5599;p4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00" name="Google Shape;5600;p4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01" name="Google Shape;5601;p4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02" name="Google Shape;5602;p4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03" name="Google Shape;5603;p48"/>
          <p:cNvGrpSpPr/>
          <p:nvPr/>
        </p:nvGrpSpPr>
        <p:grpSpPr>
          <a:xfrm>
            <a:off x="6762818" y="2287178"/>
            <a:ext cx="238531" cy="339253"/>
            <a:chOff x="3342725" y="2620775"/>
            <a:chExt cx="338775" cy="481825"/>
          </a:xfrm>
        </p:grpSpPr>
        <p:sp>
          <p:nvSpPr>
            <p:cNvPr id="5604" name="Google Shape;5604;p4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05" name="Google Shape;5605;p4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06" name="Google Shape;5606;p4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07" name="Google Shape;5607;p48"/>
          <p:cNvGrpSpPr/>
          <p:nvPr/>
        </p:nvGrpSpPr>
        <p:grpSpPr>
          <a:xfrm>
            <a:off x="7156568" y="2287178"/>
            <a:ext cx="278296" cy="339253"/>
            <a:chOff x="3907325" y="2620775"/>
            <a:chExt cx="395250" cy="481825"/>
          </a:xfrm>
        </p:grpSpPr>
        <p:sp>
          <p:nvSpPr>
            <p:cNvPr id="5608" name="Google Shape;5608;p4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09" name="Google Shape;5609;p4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10" name="Google Shape;5610;p4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11" name="Google Shape;5611;p4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12" name="Google Shape;5612;p48"/>
          <p:cNvGrpSpPr/>
          <p:nvPr/>
        </p:nvGrpSpPr>
        <p:grpSpPr>
          <a:xfrm>
            <a:off x="7549755" y="2297783"/>
            <a:ext cx="339253" cy="318042"/>
            <a:chOff x="4456875" y="2635825"/>
            <a:chExt cx="481825" cy="451700"/>
          </a:xfrm>
        </p:grpSpPr>
        <p:sp>
          <p:nvSpPr>
            <p:cNvPr id="5613" name="Google Shape;5613;p4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14" name="Google Shape;5614;p4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15" name="Google Shape;5615;p4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16" name="Google Shape;5616;p4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17" name="Google Shape;5617;p4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18" name="Google Shape;5618;p4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19" name="Google Shape;5619;p48"/>
          <p:cNvGrpSpPr/>
          <p:nvPr/>
        </p:nvGrpSpPr>
        <p:grpSpPr>
          <a:xfrm>
            <a:off x="7974679" y="2297783"/>
            <a:ext cx="339253" cy="318042"/>
            <a:chOff x="5049725" y="2635825"/>
            <a:chExt cx="481825" cy="451700"/>
          </a:xfrm>
        </p:grpSpPr>
        <p:sp>
          <p:nvSpPr>
            <p:cNvPr id="5620" name="Google Shape;5620;p4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21" name="Google Shape;5621;p4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22" name="Google Shape;5622;p4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23" name="Google Shape;5623;p48"/>
          <p:cNvGrpSpPr/>
          <p:nvPr/>
        </p:nvGrpSpPr>
        <p:grpSpPr>
          <a:xfrm>
            <a:off x="2375386" y="3952243"/>
            <a:ext cx="338566" cy="338373"/>
            <a:chOff x="5643000" y="2621375"/>
            <a:chExt cx="480850" cy="480575"/>
          </a:xfrm>
        </p:grpSpPr>
        <p:sp>
          <p:nvSpPr>
            <p:cNvPr id="5624" name="Google Shape;5624;p4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25" name="Google Shape;5625;p4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26" name="Google Shape;5626;p4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27" name="Google Shape;5627;p4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28" name="Google Shape;5628;p4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29" name="Google Shape;5629;p4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30" name="Google Shape;5630;p4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31" name="Google Shape;5631;p48"/>
          <p:cNvGrpSpPr/>
          <p:nvPr/>
        </p:nvGrpSpPr>
        <p:grpSpPr>
          <a:xfrm>
            <a:off x="4192782" y="3951803"/>
            <a:ext cx="339359" cy="339253"/>
            <a:chOff x="6235250" y="2620775"/>
            <a:chExt cx="481975" cy="481825"/>
          </a:xfrm>
        </p:grpSpPr>
        <p:sp>
          <p:nvSpPr>
            <p:cNvPr id="5632" name="Google Shape;5632;p4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33" name="Google Shape;5633;p4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34" name="Google Shape;5634;p4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35" name="Google Shape;5635;p4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36" name="Google Shape;5636;p4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637" name="Google Shape;5637;p4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5638" name="Google Shape;5638;p48"/>
          <p:cNvGrpSpPr/>
          <p:nvPr/>
        </p:nvGrpSpPr>
        <p:grpSpPr>
          <a:xfrm>
            <a:off x="5472652" y="2711317"/>
            <a:ext cx="341101" cy="339253"/>
            <a:chOff x="1535000" y="3223325"/>
            <a:chExt cx="484450" cy="481825"/>
          </a:xfrm>
        </p:grpSpPr>
        <p:sp>
          <p:nvSpPr>
            <p:cNvPr id="5639" name="Google Shape;5639;p4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40" name="Google Shape;5640;p4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41" name="Google Shape;5641;p4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42" name="Google Shape;5642;p48"/>
          <p:cNvGrpSpPr/>
          <p:nvPr/>
        </p:nvGrpSpPr>
        <p:grpSpPr>
          <a:xfrm>
            <a:off x="5880219" y="2746618"/>
            <a:ext cx="339253" cy="268649"/>
            <a:chOff x="2085525" y="3263750"/>
            <a:chExt cx="481825" cy="381550"/>
          </a:xfrm>
        </p:grpSpPr>
        <p:sp>
          <p:nvSpPr>
            <p:cNvPr id="5643" name="Google Shape;5643;p4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44" name="Google Shape;5644;p4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645" name="Google Shape;5645;p4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5646" name="Google Shape;5646;p48"/>
          <p:cNvGrpSpPr/>
          <p:nvPr/>
        </p:nvGrpSpPr>
        <p:grpSpPr>
          <a:xfrm>
            <a:off x="6711982" y="2711308"/>
            <a:ext cx="340204" cy="339271"/>
            <a:chOff x="3270450" y="3213625"/>
            <a:chExt cx="483175" cy="481850"/>
          </a:xfrm>
        </p:grpSpPr>
        <p:sp>
          <p:nvSpPr>
            <p:cNvPr id="5647" name="Google Shape;5647;p4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48" name="Google Shape;5648;p4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49" name="Google Shape;5649;p48"/>
          <p:cNvGrpSpPr/>
          <p:nvPr/>
        </p:nvGrpSpPr>
        <p:grpSpPr>
          <a:xfrm>
            <a:off x="7211250" y="2711317"/>
            <a:ext cx="168931" cy="339253"/>
            <a:chOff x="3984950" y="3213600"/>
            <a:chExt cx="239925" cy="481825"/>
          </a:xfrm>
        </p:grpSpPr>
        <p:sp>
          <p:nvSpPr>
            <p:cNvPr id="5650" name="Google Shape;5650;p4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51" name="Google Shape;5651;p4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652" name="Google Shape;5652;p4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53" name="Google Shape;5653;p4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5654" name="Google Shape;5654;p48"/>
          <p:cNvGrpSpPr/>
          <p:nvPr/>
        </p:nvGrpSpPr>
        <p:grpSpPr>
          <a:xfrm>
            <a:off x="1874281" y="3981487"/>
            <a:ext cx="355218" cy="279880"/>
            <a:chOff x="5629975" y="3255775"/>
            <a:chExt cx="504500" cy="397500"/>
          </a:xfrm>
        </p:grpSpPr>
        <p:sp>
          <p:nvSpPr>
            <p:cNvPr id="5655" name="Google Shape;5655;p4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56" name="Google Shape;5656;p4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57" name="Google Shape;5657;p4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58" name="Google Shape;5658;p4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59" name="Google Shape;5659;p4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60" name="Google Shape;5660;p48"/>
          <p:cNvGrpSpPr/>
          <p:nvPr/>
        </p:nvGrpSpPr>
        <p:grpSpPr>
          <a:xfrm>
            <a:off x="3755839" y="3981593"/>
            <a:ext cx="340256" cy="279669"/>
            <a:chOff x="6234950" y="3255925"/>
            <a:chExt cx="483250" cy="397200"/>
          </a:xfrm>
        </p:grpSpPr>
        <p:sp>
          <p:nvSpPr>
            <p:cNvPr id="5661" name="Google Shape;5661;p4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62" name="Google Shape;5662;p4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63" name="Google Shape;5663;p4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64" name="Google Shape;5664;p4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65" name="Google Shape;5665;p4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66" name="Google Shape;5666;p4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67" name="Google Shape;5667;p48"/>
          <p:cNvGrpSpPr/>
          <p:nvPr/>
        </p:nvGrpSpPr>
        <p:grpSpPr>
          <a:xfrm>
            <a:off x="5051107" y="3125970"/>
            <a:ext cx="318042" cy="339253"/>
            <a:chOff x="914900" y="3806450"/>
            <a:chExt cx="451700" cy="481825"/>
          </a:xfrm>
        </p:grpSpPr>
        <p:sp>
          <p:nvSpPr>
            <p:cNvPr id="5668" name="Google Shape;5668;p4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69" name="Google Shape;5669;p4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70" name="Google Shape;5670;p4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71" name="Google Shape;5671;p4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72" name="Google Shape;5672;p4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73" name="Google Shape;5673;p48"/>
          <p:cNvGrpSpPr/>
          <p:nvPr/>
        </p:nvGrpSpPr>
        <p:grpSpPr>
          <a:xfrm>
            <a:off x="5470028" y="3125785"/>
            <a:ext cx="346347" cy="339623"/>
            <a:chOff x="1490050" y="3805975"/>
            <a:chExt cx="491900" cy="482350"/>
          </a:xfrm>
        </p:grpSpPr>
        <p:sp>
          <p:nvSpPr>
            <p:cNvPr id="5674" name="Google Shape;5674;p4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75" name="Google Shape;5675;p4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76" name="Google Shape;5676;p4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77" name="Google Shape;5677;p4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78" name="Google Shape;5678;p48"/>
          <p:cNvGrpSpPr/>
          <p:nvPr/>
        </p:nvGrpSpPr>
        <p:grpSpPr>
          <a:xfrm>
            <a:off x="5893896" y="3125970"/>
            <a:ext cx="311899" cy="339253"/>
            <a:chOff x="2104275" y="3806450"/>
            <a:chExt cx="442975" cy="481825"/>
          </a:xfrm>
        </p:grpSpPr>
        <p:sp>
          <p:nvSpPr>
            <p:cNvPr id="5679" name="Google Shape;5679;p4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80" name="Google Shape;5680;p4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81" name="Google Shape;5681;p48"/>
          <p:cNvGrpSpPr/>
          <p:nvPr/>
        </p:nvGrpSpPr>
        <p:grpSpPr>
          <a:xfrm>
            <a:off x="6317413" y="3125970"/>
            <a:ext cx="293416" cy="339253"/>
            <a:chOff x="2710875" y="3806450"/>
            <a:chExt cx="416725" cy="481825"/>
          </a:xfrm>
        </p:grpSpPr>
        <p:sp>
          <p:nvSpPr>
            <p:cNvPr id="5682" name="Google Shape;5682;p4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83" name="Google Shape;5683;p4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84" name="Google Shape;5684;p48"/>
          <p:cNvGrpSpPr/>
          <p:nvPr/>
        </p:nvGrpSpPr>
        <p:grpSpPr>
          <a:xfrm>
            <a:off x="6712457" y="3166412"/>
            <a:ext cx="339253" cy="258369"/>
            <a:chOff x="3271200" y="3863875"/>
            <a:chExt cx="481825" cy="366950"/>
          </a:xfrm>
        </p:grpSpPr>
        <p:sp>
          <p:nvSpPr>
            <p:cNvPr id="5685" name="Google Shape;5685;p4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86" name="Google Shape;5686;p4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87" name="Google Shape;5687;p48"/>
          <p:cNvGrpSpPr/>
          <p:nvPr/>
        </p:nvGrpSpPr>
        <p:grpSpPr>
          <a:xfrm>
            <a:off x="7147952" y="3126199"/>
            <a:ext cx="295528" cy="338795"/>
            <a:chOff x="3895050" y="3806775"/>
            <a:chExt cx="419725" cy="481175"/>
          </a:xfrm>
        </p:grpSpPr>
        <p:sp>
          <p:nvSpPr>
            <p:cNvPr id="5688" name="Google Shape;5688;p4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89" name="Google Shape;5689;p4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90" name="Google Shape;5690;p48"/>
          <p:cNvGrpSpPr/>
          <p:nvPr/>
        </p:nvGrpSpPr>
        <p:grpSpPr>
          <a:xfrm>
            <a:off x="7551234" y="3125979"/>
            <a:ext cx="336296" cy="339235"/>
            <a:chOff x="4464775" y="3806475"/>
            <a:chExt cx="477625" cy="481800"/>
          </a:xfrm>
        </p:grpSpPr>
        <p:sp>
          <p:nvSpPr>
            <p:cNvPr id="5691" name="Google Shape;5691;p4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92" name="Google Shape;5692;p4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93" name="Google Shape;5693;p4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94" name="Google Shape;5694;p4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95" name="Google Shape;5695;p4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96" name="Google Shape;5696;p4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697" name="Google Shape;5697;p48"/>
          <p:cNvGrpSpPr/>
          <p:nvPr/>
        </p:nvGrpSpPr>
        <p:grpSpPr>
          <a:xfrm>
            <a:off x="7974679" y="3125970"/>
            <a:ext cx="339253" cy="339253"/>
            <a:chOff x="5049725" y="3806450"/>
            <a:chExt cx="481825" cy="481825"/>
          </a:xfrm>
        </p:grpSpPr>
        <p:sp>
          <p:nvSpPr>
            <p:cNvPr id="5698" name="Google Shape;5698;p4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99" name="Google Shape;5699;p4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00" name="Google Shape;5700;p4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01" name="Google Shape;5701;p48"/>
          <p:cNvGrpSpPr/>
          <p:nvPr/>
        </p:nvGrpSpPr>
        <p:grpSpPr>
          <a:xfrm>
            <a:off x="1461983" y="3951798"/>
            <a:ext cx="339253" cy="339253"/>
            <a:chOff x="5651375" y="3806450"/>
            <a:chExt cx="481825" cy="481825"/>
          </a:xfrm>
        </p:grpSpPr>
        <p:sp>
          <p:nvSpPr>
            <p:cNvPr id="5702" name="Google Shape;5702;p4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03" name="Google Shape;5703;p4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04" name="Google Shape;5704;p4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05" name="Google Shape;5705;p4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06" name="Google Shape;5706;p48"/>
          <p:cNvGrpSpPr/>
          <p:nvPr/>
        </p:nvGrpSpPr>
        <p:grpSpPr>
          <a:xfrm>
            <a:off x="3360663" y="3953787"/>
            <a:ext cx="298503" cy="335275"/>
            <a:chOff x="6264300" y="3809300"/>
            <a:chExt cx="423950" cy="476175"/>
          </a:xfrm>
        </p:grpSpPr>
        <p:sp>
          <p:nvSpPr>
            <p:cNvPr id="5707" name="Google Shape;5707;p4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08" name="Google Shape;5708;p4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09" name="Google Shape;5709;p4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10" name="Google Shape;5710;p48"/>
          <p:cNvGrpSpPr/>
          <p:nvPr/>
        </p:nvGrpSpPr>
        <p:grpSpPr>
          <a:xfrm>
            <a:off x="5039841" y="3538881"/>
            <a:ext cx="340573" cy="339271"/>
            <a:chOff x="898875" y="4399275"/>
            <a:chExt cx="483700" cy="481850"/>
          </a:xfrm>
        </p:grpSpPr>
        <p:sp>
          <p:nvSpPr>
            <p:cNvPr id="5711" name="Google Shape;5711;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12" name="Google Shape;5712;p4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13" name="Google Shape;5713;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14" name="Google Shape;5714;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15" name="Google Shape;5715;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16" name="Google Shape;5716;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17" name="Google Shape;5717;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18" name="Google Shape;5718;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19" name="Google Shape;5719;p48"/>
          <p:cNvGrpSpPr/>
          <p:nvPr/>
        </p:nvGrpSpPr>
        <p:grpSpPr>
          <a:xfrm>
            <a:off x="5473575" y="3554133"/>
            <a:ext cx="339253" cy="308765"/>
            <a:chOff x="1492675" y="4420975"/>
            <a:chExt cx="481825" cy="438525"/>
          </a:xfrm>
        </p:grpSpPr>
        <p:sp>
          <p:nvSpPr>
            <p:cNvPr id="5720" name="Google Shape;5720;p4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21" name="Google Shape;5721;p4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22" name="Google Shape;5722;p4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23" name="Google Shape;5723;p4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24" name="Google Shape;5724;p4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25" name="Google Shape;5725;p48"/>
          <p:cNvGrpSpPr/>
          <p:nvPr/>
        </p:nvGrpSpPr>
        <p:grpSpPr>
          <a:xfrm>
            <a:off x="5878556" y="3539558"/>
            <a:ext cx="342580" cy="337915"/>
            <a:chOff x="2084100" y="4400250"/>
            <a:chExt cx="486550" cy="479925"/>
          </a:xfrm>
        </p:grpSpPr>
        <p:sp>
          <p:nvSpPr>
            <p:cNvPr id="5726" name="Google Shape;5726;p4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27" name="Google Shape;5727;p4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28" name="Google Shape;5728;p4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29" name="Google Shape;5729;p4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30" name="Google Shape;5730;p4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31" name="Google Shape;5731;p4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32" name="Google Shape;5732;p48"/>
          <p:cNvGrpSpPr/>
          <p:nvPr/>
        </p:nvGrpSpPr>
        <p:grpSpPr>
          <a:xfrm>
            <a:off x="6315036" y="3538907"/>
            <a:ext cx="298169" cy="339218"/>
            <a:chOff x="2707950" y="4399325"/>
            <a:chExt cx="423475" cy="481775"/>
          </a:xfrm>
        </p:grpSpPr>
        <p:sp>
          <p:nvSpPr>
            <p:cNvPr id="5733" name="Google Shape;5733;p4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34" name="Google Shape;5734;p4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35" name="Google Shape;5735;p4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36" name="Google Shape;5736;p4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37" name="Google Shape;5737;p4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38" name="Google Shape;5738;p4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39" name="Google Shape;5739;p4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40" name="Google Shape;5740;p4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41" name="Google Shape;5741;p4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42" name="Google Shape;5742;p4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43" name="Google Shape;5743;p4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44" name="Google Shape;5744;p4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45" name="Google Shape;5745;p48"/>
          <p:cNvGrpSpPr/>
          <p:nvPr/>
        </p:nvGrpSpPr>
        <p:grpSpPr>
          <a:xfrm>
            <a:off x="6744555" y="3538881"/>
            <a:ext cx="275057" cy="339271"/>
            <a:chOff x="3330525" y="4399275"/>
            <a:chExt cx="390650" cy="481850"/>
          </a:xfrm>
        </p:grpSpPr>
        <p:sp>
          <p:nvSpPr>
            <p:cNvPr id="5746" name="Google Shape;5746;p4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47" name="Google Shape;5747;p4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48" name="Google Shape;5748;p4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49" name="Google Shape;5749;p4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50" name="Google Shape;5750;p4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51" name="Google Shape;5751;p4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52" name="Google Shape;5752;p4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53" name="Google Shape;5753;p48"/>
          <p:cNvGrpSpPr/>
          <p:nvPr/>
        </p:nvGrpSpPr>
        <p:grpSpPr>
          <a:xfrm>
            <a:off x="7169084" y="3538890"/>
            <a:ext cx="253265" cy="339253"/>
            <a:chOff x="3938800" y="4399275"/>
            <a:chExt cx="359700" cy="481825"/>
          </a:xfrm>
        </p:grpSpPr>
        <p:sp>
          <p:nvSpPr>
            <p:cNvPr id="5754" name="Google Shape;5754;p4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55" name="Google Shape;5755;p4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56" name="Google Shape;5756;p4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57" name="Google Shape;5757;p4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58" name="Google Shape;5758;p4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59" name="Google Shape;5759;p48"/>
          <p:cNvGrpSpPr/>
          <p:nvPr/>
        </p:nvGrpSpPr>
        <p:grpSpPr>
          <a:xfrm>
            <a:off x="7639862" y="3538890"/>
            <a:ext cx="159039" cy="339253"/>
            <a:chOff x="4584850" y="4399275"/>
            <a:chExt cx="225875" cy="481825"/>
          </a:xfrm>
        </p:grpSpPr>
        <p:sp>
          <p:nvSpPr>
            <p:cNvPr id="5760" name="Google Shape;5760;p4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61" name="Google Shape;5761;p4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762" name="Google Shape;5762;p4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5763" name="Google Shape;5763;p48"/>
          <p:cNvGrpSpPr/>
          <p:nvPr/>
        </p:nvGrpSpPr>
        <p:grpSpPr>
          <a:xfrm>
            <a:off x="1049680" y="3951795"/>
            <a:ext cx="339253" cy="339253"/>
            <a:chOff x="5642550" y="4399275"/>
            <a:chExt cx="481825" cy="481825"/>
          </a:xfrm>
        </p:grpSpPr>
        <p:sp>
          <p:nvSpPr>
            <p:cNvPr id="5764" name="Google Shape;5764;p4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65" name="Google Shape;5765;p4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66" name="Google Shape;5766;p48"/>
          <p:cNvGrpSpPr/>
          <p:nvPr/>
        </p:nvGrpSpPr>
        <p:grpSpPr>
          <a:xfrm>
            <a:off x="2859815" y="3963703"/>
            <a:ext cx="363316" cy="315437"/>
            <a:chOff x="6218300" y="4416175"/>
            <a:chExt cx="516000" cy="448000"/>
          </a:xfrm>
        </p:grpSpPr>
        <p:sp>
          <p:nvSpPr>
            <p:cNvPr id="5767" name="Google Shape;5767;p4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68" name="Google Shape;5768;p4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69" name="Google Shape;5769;p4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70" name="Google Shape;5770;p48"/>
          <p:cNvGrpSpPr/>
          <p:nvPr/>
        </p:nvGrpSpPr>
        <p:grpSpPr>
          <a:xfrm>
            <a:off x="5918879" y="3951792"/>
            <a:ext cx="339253" cy="339253"/>
            <a:chOff x="899850" y="4992125"/>
            <a:chExt cx="481825" cy="481825"/>
          </a:xfrm>
        </p:grpSpPr>
        <p:sp>
          <p:nvSpPr>
            <p:cNvPr id="5771" name="Google Shape;5771;p4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72" name="Google Shape;5772;p4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73" name="Google Shape;5773;p4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74" name="Google Shape;5774;p48"/>
          <p:cNvGrpSpPr/>
          <p:nvPr/>
        </p:nvGrpSpPr>
        <p:grpSpPr>
          <a:xfrm>
            <a:off x="5461708" y="3951792"/>
            <a:ext cx="339253" cy="339253"/>
            <a:chOff x="1492675" y="4992125"/>
            <a:chExt cx="481825" cy="481825"/>
          </a:xfrm>
        </p:grpSpPr>
        <p:sp>
          <p:nvSpPr>
            <p:cNvPr id="5775" name="Google Shape;5775;p4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76" name="Google Shape;5776;p4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77" name="Google Shape;5777;p48"/>
          <p:cNvGrpSpPr/>
          <p:nvPr/>
        </p:nvGrpSpPr>
        <p:grpSpPr>
          <a:xfrm>
            <a:off x="5004462" y="3951792"/>
            <a:ext cx="339253" cy="339253"/>
            <a:chOff x="2085525" y="4992125"/>
            <a:chExt cx="481825" cy="481825"/>
          </a:xfrm>
        </p:grpSpPr>
        <p:sp>
          <p:nvSpPr>
            <p:cNvPr id="5778" name="Google Shape;5778;p4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79" name="Google Shape;5779;p4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80" name="Google Shape;5780;p48"/>
          <p:cNvGrpSpPr/>
          <p:nvPr/>
        </p:nvGrpSpPr>
        <p:grpSpPr>
          <a:xfrm>
            <a:off x="6833221" y="3951792"/>
            <a:ext cx="339253" cy="339253"/>
            <a:chOff x="2678350" y="4992125"/>
            <a:chExt cx="481825" cy="481825"/>
          </a:xfrm>
        </p:grpSpPr>
        <p:sp>
          <p:nvSpPr>
            <p:cNvPr id="5781" name="Google Shape;5781;p4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82" name="Google Shape;5782;p4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83" name="Google Shape;5783;p4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84" name="Google Shape;5784;p48"/>
          <p:cNvGrpSpPr/>
          <p:nvPr/>
        </p:nvGrpSpPr>
        <p:grpSpPr>
          <a:xfrm>
            <a:off x="4628816" y="3951792"/>
            <a:ext cx="339253" cy="339253"/>
            <a:chOff x="3271200" y="4992125"/>
            <a:chExt cx="481825" cy="481825"/>
          </a:xfrm>
        </p:grpSpPr>
        <p:sp>
          <p:nvSpPr>
            <p:cNvPr id="5785" name="Google Shape;5785;p4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86" name="Google Shape;5786;p4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87" name="Google Shape;5787;p4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88" name="Google Shape;5788;p48"/>
          <p:cNvGrpSpPr/>
          <p:nvPr/>
        </p:nvGrpSpPr>
        <p:grpSpPr>
          <a:xfrm>
            <a:off x="7290263" y="3952822"/>
            <a:ext cx="339411" cy="337193"/>
            <a:chOff x="3863900" y="4993625"/>
            <a:chExt cx="482050" cy="478900"/>
          </a:xfrm>
        </p:grpSpPr>
        <p:sp>
          <p:nvSpPr>
            <p:cNvPr id="5789" name="Google Shape;5789;p4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90" name="Google Shape;5790;p4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91" name="Google Shape;5791;p4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92" name="Google Shape;5792;p4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93" name="Google Shape;5793;p48"/>
          <p:cNvGrpSpPr/>
          <p:nvPr/>
        </p:nvGrpSpPr>
        <p:grpSpPr>
          <a:xfrm>
            <a:off x="7747437" y="3952822"/>
            <a:ext cx="339411" cy="337193"/>
            <a:chOff x="4456725" y="4993625"/>
            <a:chExt cx="482050" cy="478900"/>
          </a:xfrm>
        </p:grpSpPr>
        <p:sp>
          <p:nvSpPr>
            <p:cNvPr id="5794" name="Google Shape;5794;p4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95" name="Google Shape;5795;p4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96" name="Google Shape;5796;p4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797" name="Google Shape;5797;p4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798" name="Google Shape;5798;p48"/>
          <p:cNvGrpSpPr/>
          <p:nvPr/>
        </p:nvGrpSpPr>
        <p:grpSpPr>
          <a:xfrm>
            <a:off x="6376030" y="3952813"/>
            <a:ext cx="339411" cy="337211"/>
            <a:chOff x="5049575" y="4993600"/>
            <a:chExt cx="482050" cy="478925"/>
          </a:xfrm>
        </p:grpSpPr>
        <p:sp>
          <p:nvSpPr>
            <p:cNvPr id="5799" name="Google Shape;5799;p4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800" name="Google Shape;5800;p4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801" name="Google Shape;5801;p4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802" name="Google Shape;5802;p4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06" name="Shape 5806"/>
        <p:cNvGrpSpPr/>
        <p:nvPr/>
      </p:nvGrpSpPr>
      <p:grpSpPr>
        <a:xfrm>
          <a:off x="0" y="0"/>
          <a:ext cx="0" cy="0"/>
          <a:chOff x="0" y="0"/>
          <a:chExt cx="0" cy="0"/>
        </a:xfrm>
      </p:grpSpPr>
      <p:sp>
        <p:nvSpPr>
          <p:cNvPr id="5807" name="Google Shape;5807;p49"/>
          <p:cNvSpPr txBox="1"/>
          <p:nvPr>
            <p:ph idx="4294967295" type="title"/>
          </p:nvPr>
        </p:nvSpPr>
        <p:spPr>
          <a:xfrm>
            <a:off x="849675" y="947925"/>
            <a:ext cx="34821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08" name="Google Shape;5808;p49"/>
          <p:cNvSpPr txBox="1"/>
          <p:nvPr>
            <p:ph idx="4294967295" type="title"/>
          </p:nvPr>
        </p:nvSpPr>
        <p:spPr>
          <a:xfrm>
            <a:off x="4858400" y="947925"/>
            <a:ext cx="34821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09" name="Google Shape;5809;p49"/>
          <p:cNvGrpSpPr/>
          <p:nvPr/>
        </p:nvGrpSpPr>
        <p:grpSpPr>
          <a:xfrm>
            <a:off x="876361" y="1533504"/>
            <a:ext cx="322099" cy="370529"/>
            <a:chOff x="-42971725" y="3217825"/>
            <a:chExt cx="275675" cy="317125"/>
          </a:xfrm>
        </p:grpSpPr>
        <p:sp>
          <p:nvSpPr>
            <p:cNvPr id="5810" name="Google Shape;5810;p4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4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4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3" name="Google Shape;5813;p49"/>
          <p:cNvGrpSpPr/>
          <p:nvPr/>
        </p:nvGrpSpPr>
        <p:grpSpPr>
          <a:xfrm>
            <a:off x="848276" y="2002160"/>
            <a:ext cx="378270" cy="337551"/>
            <a:chOff x="-42996150" y="3612600"/>
            <a:chExt cx="323750" cy="288900"/>
          </a:xfrm>
        </p:grpSpPr>
        <p:sp>
          <p:nvSpPr>
            <p:cNvPr id="5814" name="Google Shape;5814;p4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4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4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7" name="Google Shape;5817;p49"/>
          <p:cNvGrpSpPr/>
          <p:nvPr/>
        </p:nvGrpSpPr>
        <p:grpSpPr>
          <a:xfrm>
            <a:off x="851036" y="2411530"/>
            <a:ext cx="372749" cy="370909"/>
            <a:chOff x="-42994575" y="3950300"/>
            <a:chExt cx="319025" cy="317450"/>
          </a:xfrm>
        </p:grpSpPr>
        <p:sp>
          <p:nvSpPr>
            <p:cNvPr id="5818" name="Google Shape;5818;p4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4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4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1" name="Google Shape;5821;p49"/>
          <p:cNvGrpSpPr/>
          <p:nvPr/>
        </p:nvGrpSpPr>
        <p:grpSpPr>
          <a:xfrm>
            <a:off x="3004431" y="1558362"/>
            <a:ext cx="371785" cy="370879"/>
            <a:chOff x="-41111350" y="3239100"/>
            <a:chExt cx="318200" cy="317425"/>
          </a:xfrm>
        </p:grpSpPr>
        <p:sp>
          <p:nvSpPr>
            <p:cNvPr id="5822" name="Google Shape;5822;p4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4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4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5" name="Google Shape;5825;p4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6" name="Google Shape;5826;p49"/>
          <p:cNvGrpSpPr/>
          <p:nvPr/>
        </p:nvGrpSpPr>
        <p:grpSpPr>
          <a:xfrm>
            <a:off x="3000751" y="1993894"/>
            <a:ext cx="379146" cy="370967"/>
            <a:chOff x="-41117650" y="3605525"/>
            <a:chExt cx="324500" cy="317500"/>
          </a:xfrm>
        </p:grpSpPr>
        <p:sp>
          <p:nvSpPr>
            <p:cNvPr id="5827" name="Google Shape;5827;p4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8" name="Google Shape;5828;p4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9" name="Google Shape;5829;p4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30" name="Google Shape;5830;p49"/>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31" name="Google Shape;5831;p49"/>
          <p:cNvGrpSpPr/>
          <p:nvPr/>
        </p:nvGrpSpPr>
        <p:grpSpPr>
          <a:xfrm>
            <a:off x="1827005" y="2885417"/>
            <a:ext cx="216271" cy="371814"/>
            <a:chOff x="-39205300" y="3220175"/>
            <a:chExt cx="185100" cy="318225"/>
          </a:xfrm>
        </p:grpSpPr>
        <p:sp>
          <p:nvSpPr>
            <p:cNvPr id="5832" name="Google Shape;5832;p4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4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4" name="Google Shape;5834;p49"/>
          <p:cNvGrpSpPr/>
          <p:nvPr/>
        </p:nvGrpSpPr>
        <p:grpSpPr>
          <a:xfrm>
            <a:off x="1792533" y="3345488"/>
            <a:ext cx="300016" cy="369273"/>
            <a:chOff x="-39248625" y="3588600"/>
            <a:chExt cx="256775" cy="316050"/>
          </a:xfrm>
        </p:grpSpPr>
        <p:sp>
          <p:nvSpPr>
            <p:cNvPr id="5835" name="Google Shape;5835;p4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4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37" name="Google Shape;5837;p49"/>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49"/>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39" name="Google Shape;5839;p49"/>
          <p:cNvGrpSpPr/>
          <p:nvPr/>
        </p:nvGrpSpPr>
        <p:grpSpPr>
          <a:xfrm>
            <a:off x="1243246" y="1533504"/>
            <a:ext cx="429504" cy="370879"/>
            <a:chOff x="-42651700" y="3217825"/>
            <a:chExt cx="367600" cy="317425"/>
          </a:xfrm>
        </p:grpSpPr>
        <p:sp>
          <p:nvSpPr>
            <p:cNvPr id="5840" name="Google Shape;5840;p4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4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2" name="Google Shape;5842;p4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4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44" name="Google Shape;5844;p49"/>
          <p:cNvGrpSpPr/>
          <p:nvPr/>
        </p:nvGrpSpPr>
        <p:grpSpPr>
          <a:xfrm>
            <a:off x="1278678" y="1973154"/>
            <a:ext cx="358640" cy="363226"/>
            <a:chOff x="-42617300" y="3587775"/>
            <a:chExt cx="306950" cy="310875"/>
          </a:xfrm>
        </p:grpSpPr>
        <p:sp>
          <p:nvSpPr>
            <p:cNvPr id="5845" name="Google Shape;5845;p4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4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7" name="Google Shape;5847;p49"/>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48" name="Google Shape;5848;p49"/>
          <p:cNvGrpSpPr/>
          <p:nvPr/>
        </p:nvGrpSpPr>
        <p:grpSpPr>
          <a:xfrm>
            <a:off x="3450506" y="1557895"/>
            <a:ext cx="376926" cy="370324"/>
            <a:chOff x="-40748275" y="3238700"/>
            <a:chExt cx="322600" cy="316950"/>
          </a:xfrm>
        </p:grpSpPr>
        <p:sp>
          <p:nvSpPr>
            <p:cNvPr id="5849" name="Google Shape;5849;p4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4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4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4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4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4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55" name="Google Shape;5855;p49"/>
          <p:cNvGrpSpPr/>
          <p:nvPr/>
        </p:nvGrpSpPr>
        <p:grpSpPr>
          <a:xfrm>
            <a:off x="3453062" y="2025879"/>
            <a:ext cx="371814" cy="338690"/>
            <a:chOff x="-40745125" y="3632900"/>
            <a:chExt cx="318225" cy="289875"/>
          </a:xfrm>
        </p:grpSpPr>
        <p:sp>
          <p:nvSpPr>
            <p:cNvPr id="5856" name="Google Shape;5856;p4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4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8" name="Google Shape;5858;p4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4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4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4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4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3" name="Google Shape;5863;p49"/>
          <p:cNvGrpSpPr/>
          <p:nvPr/>
        </p:nvGrpSpPr>
        <p:grpSpPr>
          <a:xfrm>
            <a:off x="3457209" y="2437089"/>
            <a:ext cx="363518" cy="370178"/>
            <a:chOff x="-40742750" y="3972175"/>
            <a:chExt cx="311125" cy="316825"/>
          </a:xfrm>
        </p:grpSpPr>
        <p:sp>
          <p:nvSpPr>
            <p:cNvPr id="5864" name="Google Shape;5864;p4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4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6" name="Google Shape;5866;p49"/>
          <p:cNvGrpSpPr/>
          <p:nvPr/>
        </p:nvGrpSpPr>
        <p:grpSpPr>
          <a:xfrm>
            <a:off x="2239871" y="2887257"/>
            <a:ext cx="266892" cy="369974"/>
            <a:chOff x="-38860325" y="3221750"/>
            <a:chExt cx="228425" cy="316650"/>
          </a:xfrm>
        </p:grpSpPr>
        <p:sp>
          <p:nvSpPr>
            <p:cNvPr id="5867" name="Google Shape;5867;p4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4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4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4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1" name="Google Shape;5871;p49"/>
          <p:cNvGrpSpPr/>
          <p:nvPr/>
        </p:nvGrpSpPr>
        <p:grpSpPr>
          <a:xfrm>
            <a:off x="2190678" y="3349314"/>
            <a:ext cx="380081" cy="367111"/>
            <a:chOff x="-38905225" y="3591875"/>
            <a:chExt cx="325300" cy="314200"/>
          </a:xfrm>
        </p:grpSpPr>
        <p:sp>
          <p:nvSpPr>
            <p:cNvPr id="5872" name="Google Shape;5872;p4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4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4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75" name="Google Shape;5875;p49"/>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76" name="Google Shape;5876;p49"/>
          <p:cNvGrpSpPr/>
          <p:nvPr/>
        </p:nvGrpSpPr>
        <p:grpSpPr>
          <a:xfrm>
            <a:off x="3997427" y="3334394"/>
            <a:ext cx="290815" cy="369740"/>
            <a:chOff x="-37370925" y="3579105"/>
            <a:chExt cx="248900" cy="316450"/>
          </a:xfrm>
        </p:grpSpPr>
        <p:sp>
          <p:nvSpPr>
            <p:cNvPr id="5877" name="Google Shape;5877;p4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8" name="Google Shape;5878;p4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79" name="Google Shape;5879;p49"/>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49"/>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81" name="Google Shape;5881;p49"/>
          <p:cNvGrpSpPr/>
          <p:nvPr/>
        </p:nvGrpSpPr>
        <p:grpSpPr>
          <a:xfrm>
            <a:off x="1690803" y="2412465"/>
            <a:ext cx="371814" cy="369974"/>
            <a:chOff x="-42259725" y="3951100"/>
            <a:chExt cx="318225" cy="316650"/>
          </a:xfrm>
        </p:grpSpPr>
        <p:sp>
          <p:nvSpPr>
            <p:cNvPr id="5882" name="Google Shape;5882;p4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3" name="Google Shape;5883;p4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4" name="Google Shape;5884;p49"/>
          <p:cNvGrpSpPr/>
          <p:nvPr/>
        </p:nvGrpSpPr>
        <p:grpSpPr>
          <a:xfrm>
            <a:off x="3889164" y="1591486"/>
            <a:ext cx="370879" cy="337755"/>
            <a:chOff x="-40378075" y="3267450"/>
            <a:chExt cx="317425" cy="289075"/>
          </a:xfrm>
        </p:grpSpPr>
        <p:sp>
          <p:nvSpPr>
            <p:cNvPr id="5885" name="Google Shape;5885;p4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4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4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4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9" name="Google Shape;5889;p49"/>
          <p:cNvGrpSpPr/>
          <p:nvPr/>
        </p:nvGrpSpPr>
        <p:grpSpPr>
          <a:xfrm>
            <a:off x="3892830" y="1992754"/>
            <a:ext cx="363548" cy="369974"/>
            <a:chOff x="-40372575" y="3604550"/>
            <a:chExt cx="311150" cy="316650"/>
          </a:xfrm>
        </p:grpSpPr>
        <p:sp>
          <p:nvSpPr>
            <p:cNvPr id="5890" name="Google Shape;5890;p4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4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4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93" name="Google Shape;5893;p49"/>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94" name="Google Shape;5894;p49"/>
          <p:cNvGrpSpPr/>
          <p:nvPr/>
        </p:nvGrpSpPr>
        <p:grpSpPr>
          <a:xfrm>
            <a:off x="2616780" y="2885417"/>
            <a:ext cx="399038" cy="372165"/>
            <a:chOff x="-38542250" y="3220175"/>
            <a:chExt cx="341525" cy="318525"/>
          </a:xfrm>
        </p:grpSpPr>
        <p:sp>
          <p:nvSpPr>
            <p:cNvPr id="5895" name="Google Shape;5895;p4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4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4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98" name="Google Shape;5898;p49"/>
          <p:cNvGrpSpPr/>
          <p:nvPr/>
        </p:nvGrpSpPr>
        <p:grpSpPr>
          <a:xfrm>
            <a:off x="2638712" y="3344787"/>
            <a:ext cx="369974" cy="369068"/>
            <a:chOff x="-38537400" y="3588000"/>
            <a:chExt cx="316650" cy="315875"/>
          </a:xfrm>
        </p:grpSpPr>
        <p:sp>
          <p:nvSpPr>
            <p:cNvPr id="5899" name="Google Shape;5899;p4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4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4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4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3" name="Google Shape;5903;p49"/>
          <p:cNvGrpSpPr/>
          <p:nvPr/>
        </p:nvGrpSpPr>
        <p:grpSpPr>
          <a:xfrm>
            <a:off x="2637792" y="3802316"/>
            <a:ext cx="371814" cy="369974"/>
            <a:chOff x="-38538975" y="3954250"/>
            <a:chExt cx="318225" cy="316650"/>
          </a:xfrm>
        </p:grpSpPr>
        <p:sp>
          <p:nvSpPr>
            <p:cNvPr id="5904" name="Google Shape;5904;p4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5" name="Google Shape;5905;p4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6" name="Google Shape;5906;p49"/>
          <p:cNvGrpSpPr/>
          <p:nvPr/>
        </p:nvGrpSpPr>
        <p:grpSpPr>
          <a:xfrm>
            <a:off x="3955104" y="3797243"/>
            <a:ext cx="375465" cy="371814"/>
            <a:chOff x="-37385100" y="3949908"/>
            <a:chExt cx="321350" cy="318225"/>
          </a:xfrm>
        </p:grpSpPr>
        <p:sp>
          <p:nvSpPr>
            <p:cNvPr id="5907" name="Google Shape;5907;p4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4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9" name="Google Shape;5909;p49"/>
          <p:cNvGrpSpPr/>
          <p:nvPr/>
        </p:nvGrpSpPr>
        <p:grpSpPr>
          <a:xfrm>
            <a:off x="2130763" y="1532803"/>
            <a:ext cx="370909" cy="370675"/>
            <a:chOff x="-41895050" y="3217225"/>
            <a:chExt cx="317450" cy="317250"/>
          </a:xfrm>
        </p:grpSpPr>
        <p:sp>
          <p:nvSpPr>
            <p:cNvPr id="5910" name="Google Shape;5910;p4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1" name="Google Shape;5911;p4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4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4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4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5" name="Google Shape;5915;p49"/>
          <p:cNvGrpSpPr/>
          <p:nvPr/>
        </p:nvGrpSpPr>
        <p:grpSpPr>
          <a:xfrm>
            <a:off x="2130310" y="1969737"/>
            <a:ext cx="371814" cy="369974"/>
            <a:chOff x="-41893475" y="3584850"/>
            <a:chExt cx="318225" cy="316650"/>
          </a:xfrm>
        </p:grpSpPr>
        <p:sp>
          <p:nvSpPr>
            <p:cNvPr id="5916" name="Google Shape;5916;p4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7" name="Google Shape;5917;p4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4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4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20" name="Google Shape;5920;p49"/>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49"/>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22" name="Google Shape;5922;p49"/>
          <p:cNvGrpSpPr/>
          <p:nvPr/>
        </p:nvGrpSpPr>
        <p:grpSpPr>
          <a:xfrm>
            <a:off x="900338" y="3365029"/>
            <a:ext cx="337522" cy="370909"/>
            <a:chOff x="-39998250" y="3605325"/>
            <a:chExt cx="288875" cy="317450"/>
          </a:xfrm>
        </p:grpSpPr>
        <p:sp>
          <p:nvSpPr>
            <p:cNvPr id="5923" name="Google Shape;5923;p4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4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5" name="Google Shape;5925;p49"/>
          <p:cNvGrpSpPr/>
          <p:nvPr/>
        </p:nvGrpSpPr>
        <p:grpSpPr>
          <a:xfrm>
            <a:off x="884112" y="3823493"/>
            <a:ext cx="369974" cy="369945"/>
            <a:chOff x="-40011050" y="3972375"/>
            <a:chExt cx="316650" cy="316625"/>
          </a:xfrm>
        </p:grpSpPr>
        <p:sp>
          <p:nvSpPr>
            <p:cNvPr id="5926" name="Google Shape;5926;p4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4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8" name="Google Shape;5928;p49"/>
          <p:cNvGrpSpPr/>
          <p:nvPr/>
        </p:nvGrpSpPr>
        <p:grpSpPr>
          <a:xfrm>
            <a:off x="3116043" y="2888192"/>
            <a:ext cx="266921" cy="369039"/>
            <a:chOff x="-38129425" y="3222550"/>
            <a:chExt cx="228450" cy="315850"/>
          </a:xfrm>
        </p:grpSpPr>
        <p:sp>
          <p:nvSpPr>
            <p:cNvPr id="5929" name="Google Shape;5929;p4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0" name="Google Shape;5930;p4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1" name="Google Shape;5931;p49"/>
          <p:cNvGrpSpPr/>
          <p:nvPr/>
        </p:nvGrpSpPr>
        <p:grpSpPr>
          <a:xfrm>
            <a:off x="3071012" y="3344787"/>
            <a:ext cx="371785" cy="369974"/>
            <a:chOff x="-38172725" y="3588000"/>
            <a:chExt cx="318200" cy="316650"/>
          </a:xfrm>
        </p:grpSpPr>
        <p:sp>
          <p:nvSpPr>
            <p:cNvPr id="5932" name="Google Shape;5932;p4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4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4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4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6" name="Google Shape;5936;p4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7" name="Google Shape;5937;p4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4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9" name="Google Shape;5939;p4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0" name="Google Shape;5940;p49"/>
          <p:cNvGrpSpPr/>
          <p:nvPr/>
        </p:nvGrpSpPr>
        <p:grpSpPr>
          <a:xfrm>
            <a:off x="3146914" y="3803222"/>
            <a:ext cx="219981" cy="369974"/>
            <a:chOff x="-38109725" y="3955025"/>
            <a:chExt cx="188275" cy="316650"/>
          </a:xfrm>
        </p:grpSpPr>
        <p:sp>
          <p:nvSpPr>
            <p:cNvPr id="5941" name="Google Shape;5941;p4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2" name="Google Shape;5942;p4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43" name="Google Shape;5943;p49"/>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44" name="Google Shape;5944;p49"/>
          <p:cNvGrpSpPr/>
          <p:nvPr/>
        </p:nvGrpSpPr>
        <p:grpSpPr>
          <a:xfrm>
            <a:off x="2562313" y="1534643"/>
            <a:ext cx="373654" cy="369068"/>
            <a:chOff x="-41530375" y="3218800"/>
            <a:chExt cx="319800" cy="315875"/>
          </a:xfrm>
        </p:grpSpPr>
        <p:sp>
          <p:nvSpPr>
            <p:cNvPr id="5945" name="Google Shape;5945;p4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6" name="Google Shape;5946;p4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7" name="Google Shape;5947;p49"/>
          <p:cNvGrpSpPr/>
          <p:nvPr/>
        </p:nvGrpSpPr>
        <p:grpSpPr>
          <a:xfrm>
            <a:off x="2564607" y="2049801"/>
            <a:ext cx="369068" cy="289004"/>
            <a:chOff x="-41526450" y="3653375"/>
            <a:chExt cx="315875" cy="247350"/>
          </a:xfrm>
        </p:grpSpPr>
        <p:sp>
          <p:nvSpPr>
            <p:cNvPr id="5948" name="Google Shape;5948;p4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9" name="Google Shape;5949;p4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0" name="Google Shape;5950;p49"/>
          <p:cNvGrpSpPr/>
          <p:nvPr/>
        </p:nvGrpSpPr>
        <p:grpSpPr>
          <a:xfrm>
            <a:off x="2565994" y="2412465"/>
            <a:ext cx="366293" cy="369974"/>
            <a:chOff x="-41526450" y="3951100"/>
            <a:chExt cx="313500" cy="316650"/>
          </a:xfrm>
        </p:grpSpPr>
        <p:sp>
          <p:nvSpPr>
            <p:cNvPr id="5951" name="Google Shape;5951;p4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4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4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4" name="Google Shape;5954;p49"/>
          <p:cNvGrpSpPr/>
          <p:nvPr/>
        </p:nvGrpSpPr>
        <p:grpSpPr>
          <a:xfrm>
            <a:off x="1331249" y="2906594"/>
            <a:ext cx="339595" cy="371814"/>
            <a:chOff x="-39625900" y="3238300"/>
            <a:chExt cx="290650" cy="318225"/>
          </a:xfrm>
        </p:grpSpPr>
        <p:sp>
          <p:nvSpPr>
            <p:cNvPr id="5955" name="Google Shape;5955;p4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4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57" name="Google Shape;5957;p49"/>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58" name="Google Shape;5958;p49"/>
          <p:cNvGrpSpPr/>
          <p:nvPr/>
        </p:nvGrpSpPr>
        <p:grpSpPr>
          <a:xfrm>
            <a:off x="1325300" y="3823055"/>
            <a:ext cx="366293" cy="370441"/>
            <a:chOff x="-39647175" y="3972000"/>
            <a:chExt cx="313500" cy="317050"/>
          </a:xfrm>
        </p:grpSpPr>
        <p:sp>
          <p:nvSpPr>
            <p:cNvPr id="5959" name="Google Shape;5959;p4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0" name="Google Shape;5960;p4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1" name="Google Shape;5961;p4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2" name="Google Shape;5962;p49"/>
          <p:cNvGrpSpPr/>
          <p:nvPr/>
        </p:nvGrpSpPr>
        <p:grpSpPr>
          <a:xfrm>
            <a:off x="3494427" y="2887053"/>
            <a:ext cx="375495" cy="370879"/>
            <a:chOff x="-37808850" y="3221575"/>
            <a:chExt cx="321375" cy="317425"/>
          </a:xfrm>
        </p:grpSpPr>
        <p:sp>
          <p:nvSpPr>
            <p:cNvPr id="5963" name="Google Shape;5963;p4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4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5" name="Google Shape;5965;p49"/>
          <p:cNvGrpSpPr/>
          <p:nvPr/>
        </p:nvGrpSpPr>
        <p:grpSpPr>
          <a:xfrm>
            <a:off x="3503201" y="3409084"/>
            <a:ext cx="372749" cy="241158"/>
            <a:chOff x="-37806500" y="3643030"/>
            <a:chExt cx="319025" cy="206400"/>
          </a:xfrm>
        </p:grpSpPr>
        <p:sp>
          <p:nvSpPr>
            <p:cNvPr id="5966" name="Google Shape;5966;p4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4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8" name="Google Shape;5968;p49"/>
          <p:cNvGrpSpPr/>
          <p:nvPr/>
        </p:nvGrpSpPr>
        <p:grpSpPr>
          <a:xfrm>
            <a:off x="3505508" y="3801381"/>
            <a:ext cx="368134" cy="371814"/>
            <a:chOff x="-37804925" y="3953450"/>
            <a:chExt cx="315075" cy="318225"/>
          </a:xfrm>
        </p:grpSpPr>
        <p:sp>
          <p:nvSpPr>
            <p:cNvPr id="5969" name="Google Shape;5969;p4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4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4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72" name="Google Shape;5972;p49"/>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73" name="Google Shape;5973;p49"/>
          <p:cNvGrpSpPr/>
          <p:nvPr/>
        </p:nvGrpSpPr>
        <p:grpSpPr>
          <a:xfrm>
            <a:off x="4860977" y="1553988"/>
            <a:ext cx="355663" cy="308725"/>
            <a:chOff x="-28462125" y="3199700"/>
            <a:chExt cx="298550" cy="259150"/>
          </a:xfrm>
        </p:grpSpPr>
        <p:sp>
          <p:nvSpPr>
            <p:cNvPr id="5974" name="Google Shape;5974;p4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4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4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7" name="Google Shape;5977;p49"/>
          <p:cNvGrpSpPr/>
          <p:nvPr/>
        </p:nvGrpSpPr>
        <p:grpSpPr>
          <a:xfrm>
            <a:off x="4861930" y="1988678"/>
            <a:ext cx="353757" cy="352833"/>
            <a:chOff x="-28461325" y="3545475"/>
            <a:chExt cx="296950" cy="296175"/>
          </a:xfrm>
        </p:grpSpPr>
        <p:sp>
          <p:nvSpPr>
            <p:cNvPr id="5978" name="Google Shape;5978;p4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4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0" name="Google Shape;5980;p4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1" name="Google Shape;5981;p4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4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4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4" name="Google Shape;5984;p49"/>
          <p:cNvGrpSpPr/>
          <p:nvPr/>
        </p:nvGrpSpPr>
        <p:grpSpPr>
          <a:xfrm>
            <a:off x="4858162" y="2438722"/>
            <a:ext cx="361292" cy="352803"/>
            <a:chOff x="-28463700" y="3914875"/>
            <a:chExt cx="303275" cy="296150"/>
          </a:xfrm>
        </p:grpSpPr>
        <p:sp>
          <p:nvSpPr>
            <p:cNvPr id="5985" name="Google Shape;5985;p4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6" name="Google Shape;5986;p4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7" name="Google Shape;5987;p49"/>
          <p:cNvGrpSpPr/>
          <p:nvPr/>
        </p:nvGrpSpPr>
        <p:grpSpPr>
          <a:xfrm>
            <a:off x="7092947" y="1594805"/>
            <a:ext cx="351880" cy="227092"/>
            <a:chOff x="-26573400" y="3224125"/>
            <a:chExt cx="295375" cy="190625"/>
          </a:xfrm>
        </p:grpSpPr>
        <p:sp>
          <p:nvSpPr>
            <p:cNvPr id="5988" name="Google Shape;5988;p4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9" name="Google Shape;5989;p4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0" name="Google Shape;5990;p49"/>
          <p:cNvGrpSpPr/>
          <p:nvPr/>
        </p:nvGrpSpPr>
        <p:grpSpPr>
          <a:xfrm>
            <a:off x="7092947" y="1989140"/>
            <a:ext cx="351880" cy="351910"/>
            <a:chOff x="-26573400" y="3546250"/>
            <a:chExt cx="295375" cy="295400"/>
          </a:xfrm>
        </p:grpSpPr>
        <p:sp>
          <p:nvSpPr>
            <p:cNvPr id="5991" name="Google Shape;5991;p4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2" name="Google Shape;5992;p4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4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4" name="Google Shape;5994;p4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4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6" name="Google Shape;5996;p49"/>
          <p:cNvGrpSpPr/>
          <p:nvPr/>
        </p:nvGrpSpPr>
        <p:grpSpPr>
          <a:xfrm>
            <a:off x="7081228" y="2439049"/>
            <a:ext cx="375319" cy="352148"/>
            <a:chOff x="-26583625" y="3917025"/>
            <a:chExt cx="315050" cy="295600"/>
          </a:xfrm>
        </p:grpSpPr>
        <p:sp>
          <p:nvSpPr>
            <p:cNvPr id="5997" name="Google Shape;5997;p4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8" name="Google Shape;5998;p4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4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0" name="Google Shape;6000;p4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01" name="Google Shape;6001;p49"/>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02" name="Google Shape;6002;p49"/>
          <p:cNvGrpSpPr/>
          <p:nvPr/>
        </p:nvGrpSpPr>
        <p:grpSpPr>
          <a:xfrm>
            <a:off x="5779742" y="3398079"/>
            <a:ext cx="289039" cy="352833"/>
            <a:chOff x="-24694925" y="3518700"/>
            <a:chExt cx="242625" cy="296175"/>
          </a:xfrm>
        </p:grpSpPr>
        <p:sp>
          <p:nvSpPr>
            <p:cNvPr id="6003" name="Google Shape;6003;p4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4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4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4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7" name="Google Shape;6007;p49"/>
          <p:cNvGrpSpPr/>
          <p:nvPr/>
        </p:nvGrpSpPr>
        <p:grpSpPr>
          <a:xfrm>
            <a:off x="5779280" y="3848107"/>
            <a:ext cx="289962" cy="352833"/>
            <a:chOff x="-24709100" y="3888875"/>
            <a:chExt cx="243400" cy="296175"/>
          </a:xfrm>
        </p:grpSpPr>
        <p:sp>
          <p:nvSpPr>
            <p:cNvPr id="6008" name="Google Shape;6008;p4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9" name="Google Shape;6009;p4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0" name="Google Shape;6010;p4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1" name="Google Shape;6011;p49"/>
          <p:cNvGrpSpPr/>
          <p:nvPr/>
        </p:nvGrpSpPr>
        <p:grpSpPr>
          <a:xfrm>
            <a:off x="7979280" y="2920770"/>
            <a:ext cx="356556" cy="349557"/>
            <a:chOff x="-22863675" y="3131775"/>
            <a:chExt cx="299300" cy="293425"/>
          </a:xfrm>
        </p:grpSpPr>
        <p:sp>
          <p:nvSpPr>
            <p:cNvPr id="6012" name="Google Shape;6012;p4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3" name="Google Shape;6013;p4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4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5" name="Google Shape;6015;p49"/>
          <p:cNvGrpSpPr/>
          <p:nvPr/>
        </p:nvGrpSpPr>
        <p:grpSpPr>
          <a:xfrm>
            <a:off x="5322144" y="1531949"/>
            <a:ext cx="310602" cy="352803"/>
            <a:chOff x="-28069875" y="3175300"/>
            <a:chExt cx="260725" cy="296150"/>
          </a:xfrm>
        </p:grpSpPr>
        <p:sp>
          <p:nvSpPr>
            <p:cNvPr id="6016" name="Google Shape;6016;p4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4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4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4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4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4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4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4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4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25" name="Google Shape;6025;p49"/>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26" name="Google Shape;6026;p49"/>
          <p:cNvGrpSpPr/>
          <p:nvPr/>
        </p:nvGrpSpPr>
        <p:grpSpPr>
          <a:xfrm>
            <a:off x="5363423" y="2439183"/>
            <a:ext cx="228045" cy="351880"/>
            <a:chOff x="-28032075" y="3916450"/>
            <a:chExt cx="191425" cy="295375"/>
          </a:xfrm>
        </p:grpSpPr>
        <p:sp>
          <p:nvSpPr>
            <p:cNvPr id="6027" name="Google Shape;6027;p4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4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4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0" name="Google Shape;6030;p49"/>
          <p:cNvGrpSpPr/>
          <p:nvPr/>
        </p:nvGrpSpPr>
        <p:grpSpPr>
          <a:xfrm>
            <a:off x="7528769" y="1531934"/>
            <a:ext cx="352833" cy="352833"/>
            <a:chOff x="-26201650" y="3176075"/>
            <a:chExt cx="296175" cy="296175"/>
          </a:xfrm>
        </p:grpSpPr>
        <p:sp>
          <p:nvSpPr>
            <p:cNvPr id="6031" name="Google Shape;6031;p4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2" name="Google Shape;6032;p4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3" name="Google Shape;6033;p49"/>
          <p:cNvGrpSpPr/>
          <p:nvPr/>
        </p:nvGrpSpPr>
        <p:grpSpPr>
          <a:xfrm>
            <a:off x="7528293" y="1989155"/>
            <a:ext cx="353786" cy="351880"/>
            <a:chOff x="-26204800" y="3547050"/>
            <a:chExt cx="296975" cy="295375"/>
          </a:xfrm>
        </p:grpSpPr>
        <p:sp>
          <p:nvSpPr>
            <p:cNvPr id="6034" name="Google Shape;6034;p4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5" name="Google Shape;6035;p4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36" name="Google Shape;6036;p49"/>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37" name="Google Shape;6037;p49"/>
          <p:cNvGrpSpPr/>
          <p:nvPr/>
        </p:nvGrpSpPr>
        <p:grpSpPr>
          <a:xfrm>
            <a:off x="6199548" y="2919133"/>
            <a:ext cx="345328" cy="352833"/>
            <a:chOff x="-24353875" y="3147725"/>
            <a:chExt cx="289875" cy="296175"/>
          </a:xfrm>
        </p:grpSpPr>
        <p:sp>
          <p:nvSpPr>
            <p:cNvPr id="6038" name="Google Shape;6038;p4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9" name="Google Shape;6039;p4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0" name="Google Shape;6040;p49"/>
          <p:cNvGrpSpPr/>
          <p:nvPr/>
        </p:nvGrpSpPr>
        <p:grpSpPr>
          <a:xfrm>
            <a:off x="6207530" y="3398540"/>
            <a:ext cx="329365" cy="351910"/>
            <a:chOff x="-24344425" y="3519475"/>
            <a:chExt cx="276475" cy="295400"/>
          </a:xfrm>
        </p:grpSpPr>
        <p:sp>
          <p:nvSpPr>
            <p:cNvPr id="6041" name="Google Shape;6041;p4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2" name="Google Shape;6042;p4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3" name="Google Shape;6043;p49"/>
          <p:cNvGrpSpPr/>
          <p:nvPr/>
        </p:nvGrpSpPr>
        <p:grpSpPr>
          <a:xfrm>
            <a:off x="6197210" y="3850460"/>
            <a:ext cx="350004" cy="348128"/>
            <a:chOff x="-24353075" y="3891250"/>
            <a:chExt cx="293800" cy="292225"/>
          </a:xfrm>
        </p:grpSpPr>
        <p:sp>
          <p:nvSpPr>
            <p:cNvPr id="6044" name="Google Shape;6044;p4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5" name="Google Shape;6045;p4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6" name="Google Shape;6046;p49"/>
          <p:cNvGrpSpPr/>
          <p:nvPr/>
        </p:nvGrpSpPr>
        <p:grpSpPr>
          <a:xfrm>
            <a:off x="7980681" y="3398763"/>
            <a:ext cx="353757" cy="351463"/>
            <a:chOff x="-22845575" y="3504075"/>
            <a:chExt cx="296950" cy="295025"/>
          </a:xfrm>
        </p:grpSpPr>
        <p:sp>
          <p:nvSpPr>
            <p:cNvPr id="6047" name="Google Shape;6047;p4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4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9" name="Google Shape;6049;p49"/>
          <p:cNvGrpSpPr/>
          <p:nvPr/>
        </p:nvGrpSpPr>
        <p:grpSpPr>
          <a:xfrm>
            <a:off x="5773862" y="1532411"/>
            <a:ext cx="299344" cy="351880"/>
            <a:chOff x="-27691025" y="3175300"/>
            <a:chExt cx="251275" cy="295375"/>
          </a:xfrm>
        </p:grpSpPr>
        <p:sp>
          <p:nvSpPr>
            <p:cNvPr id="6050" name="Google Shape;6050;p4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1" name="Google Shape;6051;p4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2" name="Google Shape;6052;p4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3" name="Google Shape;6053;p4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4" name="Google Shape;6054;p49"/>
          <p:cNvGrpSpPr/>
          <p:nvPr/>
        </p:nvGrpSpPr>
        <p:grpSpPr>
          <a:xfrm>
            <a:off x="5746179" y="2051087"/>
            <a:ext cx="354710" cy="228015"/>
            <a:chOff x="-27721750" y="3598250"/>
            <a:chExt cx="297750" cy="191400"/>
          </a:xfrm>
        </p:grpSpPr>
        <p:sp>
          <p:nvSpPr>
            <p:cNvPr id="6055" name="Google Shape;6055;p4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6" name="Google Shape;6056;p4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7" name="Google Shape;6057;p49"/>
          <p:cNvGrpSpPr/>
          <p:nvPr/>
        </p:nvGrpSpPr>
        <p:grpSpPr>
          <a:xfrm>
            <a:off x="5747579" y="2444633"/>
            <a:ext cx="351910" cy="340980"/>
            <a:chOff x="-27719400" y="3925600"/>
            <a:chExt cx="295400" cy="286225"/>
          </a:xfrm>
        </p:grpSpPr>
        <p:sp>
          <p:nvSpPr>
            <p:cNvPr id="6058" name="Google Shape;6058;p4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9" name="Google Shape;6059;p4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0" name="Google Shape;6060;p49"/>
          <p:cNvGrpSpPr/>
          <p:nvPr/>
        </p:nvGrpSpPr>
        <p:grpSpPr>
          <a:xfrm>
            <a:off x="7968851" y="1531473"/>
            <a:ext cx="353757" cy="353757"/>
            <a:chOff x="-25834600" y="3176875"/>
            <a:chExt cx="296950" cy="296950"/>
          </a:xfrm>
        </p:grpSpPr>
        <p:sp>
          <p:nvSpPr>
            <p:cNvPr id="6061" name="Google Shape;6061;p4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2" name="Google Shape;6062;p4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4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4" name="Google Shape;6064;p4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5" name="Google Shape;6065;p4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6" name="Google Shape;6066;p49"/>
          <p:cNvGrpSpPr/>
          <p:nvPr/>
        </p:nvGrpSpPr>
        <p:grpSpPr>
          <a:xfrm>
            <a:off x="7968851" y="1999474"/>
            <a:ext cx="353757" cy="331241"/>
            <a:chOff x="-25834600" y="3564375"/>
            <a:chExt cx="296950" cy="278050"/>
          </a:xfrm>
        </p:grpSpPr>
        <p:sp>
          <p:nvSpPr>
            <p:cNvPr id="6067" name="Google Shape;6067;p4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8" name="Google Shape;6068;p4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9" name="Google Shape;6069;p4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0" name="Google Shape;6070;p4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1" name="Google Shape;6071;p4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2" name="Google Shape;6072;p4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3" name="Google Shape;6073;p4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4" name="Google Shape;6074;p4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5" name="Google Shape;6075;p49"/>
          <p:cNvGrpSpPr/>
          <p:nvPr/>
        </p:nvGrpSpPr>
        <p:grpSpPr>
          <a:xfrm>
            <a:off x="7966974" y="2438826"/>
            <a:ext cx="357509" cy="352595"/>
            <a:chOff x="-25834600" y="3915850"/>
            <a:chExt cx="300100" cy="295975"/>
          </a:xfrm>
        </p:grpSpPr>
        <p:sp>
          <p:nvSpPr>
            <p:cNvPr id="6076" name="Google Shape;6076;p4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7" name="Google Shape;6077;p4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8" name="Google Shape;6078;p4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9" name="Google Shape;6079;p49"/>
          <p:cNvGrpSpPr/>
          <p:nvPr/>
        </p:nvGrpSpPr>
        <p:grpSpPr>
          <a:xfrm>
            <a:off x="6702402" y="2920056"/>
            <a:ext cx="228968" cy="350987"/>
            <a:chOff x="-23930925" y="3149300"/>
            <a:chExt cx="192200" cy="294625"/>
          </a:xfrm>
        </p:grpSpPr>
        <p:sp>
          <p:nvSpPr>
            <p:cNvPr id="6080" name="Google Shape;6080;p4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1" name="Google Shape;6081;p4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2" name="Google Shape;6082;p4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3" name="Google Shape;6083;p4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84" name="Google Shape;6084;p49"/>
          <p:cNvGrpSpPr/>
          <p:nvPr/>
        </p:nvGrpSpPr>
        <p:grpSpPr>
          <a:xfrm>
            <a:off x="6659232" y="3398540"/>
            <a:ext cx="315307" cy="351910"/>
            <a:chOff x="-23962425" y="3519475"/>
            <a:chExt cx="264675" cy="295400"/>
          </a:xfrm>
        </p:grpSpPr>
        <p:sp>
          <p:nvSpPr>
            <p:cNvPr id="6085" name="Google Shape;6085;p4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6" name="Google Shape;6086;p4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87" name="Google Shape;6087;p49"/>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88" name="Google Shape;6088;p49"/>
          <p:cNvGrpSpPr/>
          <p:nvPr/>
        </p:nvGrpSpPr>
        <p:grpSpPr>
          <a:xfrm>
            <a:off x="8037908" y="3848584"/>
            <a:ext cx="239302" cy="351880"/>
            <a:chOff x="-22788075" y="3904625"/>
            <a:chExt cx="200875" cy="295375"/>
          </a:xfrm>
        </p:grpSpPr>
        <p:sp>
          <p:nvSpPr>
            <p:cNvPr id="6089" name="Google Shape;6089;p4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4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4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4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3" name="Google Shape;6093;p49"/>
          <p:cNvGrpSpPr/>
          <p:nvPr/>
        </p:nvGrpSpPr>
        <p:grpSpPr>
          <a:xfrm>
            <a:off x="6193206" y="1531949"/>
            <a:ext cx="354710" cy="352803"/>
            <a:chOff x="-27351575" y="3175300"/>
            <a:chExt cx="297750" cy="296150"/>
          </a:xfrm>
        </p:grpSpPr>
        <p:sp>
          <p:nvSpPr>
            <p:cNvPr id="6094" name="Google Shape;6094;p4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5" name="Google Shape;6095;p4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6" name="Google Shape;6096;p4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7" name="Google Shape;6097;p4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8" name="Google Shape;6098;p49"/>
          <p:cNvGrpSpPr/>
          <p:nvPr/>
        </p:nvGrpSpPr>
        <p:grpSpPr>
          <a:xfrm>
            <a:off x="6235914" y="1988559"/>
            <a:ext cx="269293" cy="353072"/>
            <a:chOff x="-27313750" y="3545275"/>
            <a:chExt cx="226050" cy="296375"/>
          </a:xfrm>
        </p:grpSpPr>
        <p:sp>
          <p:nvSpPr>
            <p:cNvPr id="6099" name="Google Shape;6099;p4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4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4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2" name="Google Shape;6102;p49"/>
          <p:cNvGrpSpPr/>
          <p:nvPr/>
        </p:nvGrpSpPr>
        <p:grpSpPr>
          <a:xfrm>
            <a:off x="6193206" y="2436830"/>
            <a:ext cx="354710" cy="356586"/>
            <a:chOff x="-27351575" y="3915650"/>
            <a:chExt cx="297750" cy="299325"/>
          </a:xfrm>
        </p:grpSpPr>
        <p:sp>
          <p:nvSpPr>
            <p:cNvPr id="6103" name="Google Shape;6103;p4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4" name="Google Shape;6104;p4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5" name="Google Shape;6105;p49"/>
          <p:cNvGrpSpPr/>
          <p:nvPr/>
        </p:nvGrpSpPr>
        <p:grpSpPr>
          <a:xfrm>
            <a:off x="4880696" y="2919029"/>
            <a:ext cx="319060" cy="353042"/>
            <a:chOff x="-25445525" y="3175900"/>
            <a:chExt cx="267825" cy="296350"/>
          </a:xfrm>
        </p:grpSpPr>
        <p:sp>
          <p:nvSpPr>
            <p:cNvPr id="6106" name="Google Shape;6106;p4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7" name="Google Shape;6107;p4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8" name="Google Shape;6108;p4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9" name="Google Shape;6109;p49"/>
          <p:cNvGrpSpPr/>
          <p:nvPr/>
        </p:nvGrpSpPr>
        <p:grpSpPr>
          <a:xfrm>
            <a:off x="4862410" y="3409352"/>
            <a:ext cx="355633" cy="330288"/>
            <a:chOff x="-25465200" y="3565175"/>
            <a:chExt cx="298525" cy="277250"/>
          </a:xfrm>
        </p:grpSpPr>
        <p:sp>
          <p:nvSpPr>
            <p:cNvPr id="6110" name="Google Shape;6110;p4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4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2" name="Google Shape;6112;p49"/>
          <p:cNvGrpSpPr/>
          <p:nvPr/>
        </p:nvGrpSpPr>
        <p:grpSpPr>
          <a:xfrm>
            <a:off x="4861948" y="3848882"/>
            <a:ext cx="356556" cy="351285"/>
            <a:chOff x="-25465200" y="3916150"/>
            <a:chExt cx="299300" cy="294875"/>
          </a:xfrm>
        </p:grpSpPr>
        <p:sp>
          <p:nvSpPr>
            <p:cNvPr id="6113" name="Google Shape;6113;p4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4" name="Google Shape;6114;p4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5" name="Google Shape;6115;p49"/>
          <p:cNvGrpSpPr/>
          <p:nvPr/>
        </p:nvGrpSpPr>
        <p:grpSpPr>
          <a:xfrm>
            <a:off x="7089388" y="2919148"/>
            <a:ext cx="351880" cy="352803"/>
            <a:chOff x="-23615075" y="3148525"/>
            <a:chExt cx="295375" cy="296150"/>
          </a:xfrm>
        </p:grpSpPr>
        <p:sp>
          <p:nvSpPr>
            <p:cNvPr id="6116" name="Google Shape;6116;p4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4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4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4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20" name="Google Shape;6120;p49"/>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21" name="Google Shape;6121;p49"/>
          <p:cNvGrpSpPr/>
          <p:nvPr/>
        </p:nvGrpSpPr>
        <p:grpSpPr>
          <a:xfrm>
            <a:off x="7088911" y="3858427"/>
            <a:ext cx="352833" cy="332194"/>
            <a:chOff x="-23615075" y="3906200"/>
            <a:chExt cx="296175" cy="278850"/>
          </a:xfrm>
        </p:grpSpPr>
        <p:sp>
          <p:nvSpPr>
            <p:cNvPr id="6122" name="Google Shape;6122;p4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4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4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25" name="Google Shape;6125;p49"/>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26" name="Google Shape;6126;p49"/>
          <p:cNvGrpSpPr/>
          <p:nvPr/>
        </p:nvGrpSpPr>
        <p:grpSpPr>
          <a:xfrm>
            <a:off x="6637880" y="1532068"/>
            <a:ext cx="353757" cy="352565"/>
            <a:chOff x="-26980600" y="3175500"/>
            <a:chExt cx="296950" cy="295950"/>
          </a:xfrm>
        </p:grpSpPr>
        <p:sp>
          <p:nvSpPr>
            <p:cNvPr id="6127" name="Google Shape;6127;p4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4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4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30" name="Google Shape;6130;p49"/>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31" name="Google Shape;6131;p49"/>
          <p:cNvGrpSpPr/>
          <p:nvPr/>
        </p:nvGrpSpPr>
        <p:grpSpPr>
          <a:xfrm>
            <a:off x="6638357" y="2470604"/>
            <a:ext cx="352803" cy="289039"/>
            <a:chOff x="-26981375" y="3951875"/>
            <a:chExt cx="296150" cy="242625"/>
          </a:xfrm>
        </p:grpSpPr>
        <p:sp>
          <p:nvSpPr>
            <p:cNvPr id="6132" name="Google Shape;6132;p4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4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4" name="Google Shape;6134;p4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5" name="Google Shape;6135;p49"/>
          <p:cNvGrpSpPr/>
          <p:nvPr/>
        </p:nvGrpSpPr>
        <p:grpSpPr>
          <a:xfrm>
            <a:off x="5303399" y="2918195"/>
            <a:ext cx="351910" cy="354710"/>
            <a:chOff x="-25094250" y="3176075"/>
            <a:chExt cx="295400" cy="297750"/>
          </a:xfrm>
        </p:grpSpPr>
        <p:sp>
          <p:nvSpPr>
            <p:cNvPr id="6136" name="Google Shape;6136;p4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7" name="Google Shape;6137;p4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8" name="Google Shape;6138;p4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9" name="Google Shape;6139;p49"/>
          <p:cNvGrpSpPr/>
          <p:nvPr/>
        </p:nvGrpSpPr>
        <p:grpSpPr>
          <a:xfrm>
            <a:off x="5303399" y="3398556"/>
            <a:ext cx="351910" cy="351880"/>
            <a:chOff x="-25094250" y="3547050"/>
            <a:chExt cx="295400" cy="295375"/>
          </a:xfrm>
        </p:grpSpPr>
        <p:sp>
          <p:nvSpPr>
            <p:cNvPr id="6140" name="Google Shape;6140;p4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1" name="Google Shape;6141;p4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2" name="Google Shape;6142;p4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3" name="Google Shape;6143;p4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4" name="Google Shape;6144;p4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45" name="Google Shape;6145;p49"/>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46" name="Google Shape;6146;p49"/>
          <p:cNvGrpSpPr/>
          <p:nvPr/>
        </p:nvGrpSpPr>
        <p:grpSpPr>
          <a:xfrm>
            <a:off x="7535476" y="2919148"/>
            <a:ext cx="352803" cy="352803"/>
            <a:chOff x="-23245675" y="3148525"/>
            <a:chExt cx="296150" cy="296150"/>
          </a:xfrm>
        </p:grpSpPr>
        <p:sp>
          <p:nvSpPr>
            <p:cNvPr id="6147" name="Google Shape;6147;p4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4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9" name="Google Shape;6149;p4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50" name="Google Shape;6150;p49"/>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51" name="Google Shape;6151;p49"/>
          <p:cNvGrpSpPr/>
          <p:nvPr/>
        </p:nvGrpSpPr>
        <p:grpSpPr>
          <a:xfrm>
            <a:off x="7535938" y="3848122"/>
            <a:ext cx="351880" cy="352803"/>
            <a:chOff x="-23244900" y="3888100"/>
            <a:chExt cx="295375" cy="296150"/>
          </a:xfrm>
        </p:grpSpPr>
        <p:sp>
          <p:nvSpPr>
            <p:cNvPr id="6152" name="Google Shape;6152;p4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4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4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5" name="Google Shape;6155;p4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4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7" name="Google Shape;6157;p4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8" name="Google Shape;6158;p4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4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0" name="Google Shape;6160;p4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1" name="Google Shape;6161;p4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2" name="Google Shape;6162;p4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63" name="Google Shape;6163;p49"/>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67" name="Shape 6167"/>
        <p:cNvGrpSpPr/>
        <p:nvPr/>
      </p:nvGrpSpPr>
      <p:grpSpPr>
        <a:xfrm>
          <a:off x="0" y="0"/>
          <a:ext cx="0" cy="0"/>
          <a:chOff x="0" y="0"/>
          <a:chExt cx="0" cy="0"/>
        </a:xfrm>
      </p:grpSpPr>
      <p:sp>
        <p:nvSpPr>
          <p:cNvPr id="6168" name="Google Shape;6168;p50"/>
          <p:cNvSpPr txBox="1"/>
          <p:nvPr>
            <p:ph idx="4294967295" type="title"/>
          </p:nvPr>
        </p:nvSpPr>
        <p:spPr>
          <a:xfrm>
            <a:off x="849675" y="943775"/>
            <a:ext cx="34821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69" name="Google Shape;6169;p50"/>
          <p:cNvSpPr txBox="1"/>
          <p:nvPr>
            <p:ph idx="4294967295" type="title"/>
          </p:nvPr>
        </p:nvSpPr>
        <p:spPr>
          <a:xfrm>
            <a:off x="4858400" y="943775"/>
            <a:ext cx="34821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170" name="Google Shape;6170;p50"/>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71" name="Google Shape;6171;p50"/>
          <p:cNvGrpSpPr/>
          <p:nvPr/>
        </p:nvGrpSpPr>
        <p:grpSpPr>
          <a:xfrm>
            <a:off x="850004" y="1975418"/>
            <a:ext cx="367261" cy="367261"/>
            <a:chOff x="-65145700" y="3727425"/>
            <a:chExt cx="317425" cy="317425"/>
          </a:xfrm>
        </p:grpSpPr>
        <p:sp>
          <p:nvSpPr>
            <p:cNvPr id="6172" name="Google Shape;6172;p5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3" name="Google Shape;6173;p5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74" name="Google Shape;6174;p50"/>
          <p:cNvGrpSpPr/>
          <p:nvPr/>
        </p:nvGrpSpPr>
        <p:grpSpPr>
          <a:xfrm>
            <a:off x="853201" y="2404333"/>
            <a:ext cx="360868" cy="367261"/>
            <a:chOff x="-65144125" y="4094450"/>
            <a:chExt cx="311900" cy="317425"/>
          </a:xfrm>
        </p:grpSpPr>
        <p:sp>
          <p:nvSpPr>
            <p:cNvPr id="6175" name="Google Shape;6175;p5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6" name="Google Shape;6176;p5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7" name="Google Shape;6177;p5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78" name="Google Shape;6178;p50"/>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79" name="Google Shape;6179;p50"/>
          <p:cNvGrpSpPr/>
          <p:nvPr/>
        </p:nvGrpSpPr>
        <p:grpSpPr>
          <a:xfrm>
            <a:off x="3056770" y="1975028"/>
            <a:ext cx="370645" cy="368042"/>
            <a:chOff x="-63250675" y="3744075"/>
            <a:chExt cx="320350" cy="318100"/>
          </a:xfrm>
        </p:grpSpPr>
        <p:sp>
          <p:nvSpPr>
            <p:cNvPr id="6180" name="Google Shape;6180;p5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1" name="Google Shape;6181;p5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2" name="Google Shape;6182;p5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3" name="Google Shape;6183;p50"/>
          <p:cNvGrpSpPr/>
          <p:nvPr/>
        </p:nvGrpSpPr>
        <p:grpSpPr>
          <a:xfrm>
            <a:off x="3058462" y="2404333"/>
            <a:ext cx="367261" cy="367261"/>
            <a:chOff x="-63250675" y="4110200"/>
            <a:chExt cx="317425" cy="317425"/>
          </a:xfrm>
        </p:grpSpPr>
        <p:sp>
          <p:nvSpPr>
            <p:cNvPr id="6184" name="Google Shape;6184;p5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5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5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7" name="Google Shape;6187;p5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8" name="Google Shape;6188;p5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9" name="Google Shape;6189;p5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5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1" name="Google Shape;6191;p5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2" name="Google Shape;6192;p5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3" name="Google Shape;6193;p50"/>
          <p:cNvGrpSpPr/>
          <p:nvPr/>
        </p:nvGrpSpPr>
        <p:grpSpPr>
          <a:xfrm>
            <a:off x="1737509" y="2901428"/>
            <a:ext cx="359075" cy="358844"/>
            <a:chOff x="-61351725" y="3372400"/>
            <a:chExt cx="310350" cy="310150"/>
          </a:xfrm>
        </p:grpSpPr>
        <p:sp>
          <p:nvSpPr>
            <p:cNvPr id="6194" name="Google Shape;6194;p5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5" name="Google Shape;6195;p5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6" name="Google Shape;6196;p5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7" name="Google Shape;6197;p50"/>
          <p:cNvGrpSpPr/>
          <p:nvPr/>
        </p:nvGrpSpPr>
        <p:grpSpPr>
          <a:xfrm>
            <a:off x="1733864" y="3364484"/>
            <a:ext cx="366364" cy="333534"/>
            <a:chOff x="-61354875" y="3751050"/>
            <a:chExt cx="316650" cy="288275"/>
          </a:xfrm>
        </p:grpSpPr>
        <p:sp>
          <p:nvSpPr>
            <p:cNvPr id="6198" name="Google Shape;6198;p5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9" name="Google Shape;6199;p5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0" name="Google Shape;6200;p5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1" name="Google Shape;6201;p50"/>
          <p:cNvGrpSpPr/>
          <p:nvPr/>
        </p:nvGrpSpPr>
        <p:grpSpPr>
          <a:xfrm>
            <a:off x="1733864" y="3806124"/>
            <a:ext cx="366364" cy="367290"/>
            <a:chOff x="-61354875" y="4101525"/>
            <a:chExt cx="316650" cy="317450"/>
          </a:xfrm>
        </p:grpSpPr>
        <p:sp>
          <p:nvSpPr>
            <p:cNvPr id="6202" name="Google Shape;6202;p5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3" name="Google Shape;6203;p5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4" name="Google Shape;6204;p50"/>
          <p:cNvGrpSpPr/>
          <p:nvPr/>
        </p:nvGrpSpPr>
        <p:grpSpPr>
          <a:xfrm>
            <a:off x="3950299" y="2898000"/>
            <a:ext cx="368157" cy="365699"/>
            <a:chOff x="-59470075" y="3308975"/>
            <a:chExt cx="318200" cy="316075"/>
          </a:xfrm>
        </p:grpSpPr>
        <p:sp>
          <p:nvSpPr>
            <p:cNvPr id="6205" name="Google Shape;6205;p5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6" name="Google Shape;6206;p5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7" name="Google Shape;6207;p5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8" name="Google Shape;6208;p5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9" name="Google Shape;6209;p5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0" name="Google Shape;6210;p5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1" name="Google Shape;6211;p5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2" name="Google Shape;6212;p5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5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14" name="Google Shape;6214;p50"/>
          <p:cNvGrpSpPr/>
          <p:nvPr/>
        </p:nvGrpSpPr>
        <p:grpSpPr>
          <a:xfrm>
            <a:off x="1295729" y="1533705"/>
            <a:ext cx="367261" cy="364686"/>
            <a:chOff x="-64781025" y="3361050"/>
            <a:chExt cx="317425" cy="315200"/>
          </a:xfrm>
        </p:grpSpPr>
        <p:sp>
          <p:nvSpPr>
            <p:cNvPr id="6215" name="Google Shape;6215;p5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6" name="Google Shape;6216;p5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7" name="Google Shape;6217;p5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8" name="Google Shape;6218;p5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19" name="Google Shape;6219;p50"/>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0" name="Google Shape;6220;p50"/>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1" name="Google Shape;6221;p50"/>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22" name="Google Shape;6222;p50"/>
          <p:cNvGrpSpPr/>
          <p:nvPr/>
        </p:nvGrpSpPr>
        <p:grpSpPr>
          <a:xfrm>
            <a:off x="3500129" y="1975144"/>
            <a:ext cx="382765" cy="367810"/>
            <a:chOff x="-62890750" y="3747425"/>
            <a:chExt cx="330825" cy="317900"/>
          </a:xfrm>
        </p:grpSpPr>
        <p:sp>
          <p:nvSpPr>
            <p:cNvPr id="6223" name="Google Shape;6223;p5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4" name="Google Shape;6224;p5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5" name="Google Shape;6225;p5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5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5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8" name="Google Shape;6228;p5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9" name="Google Shape;6229;p5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0" name="Google Shape;6230;p5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1" name="Google Shape;6231;p5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2" name="Google Shape;6232;p5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5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5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5" name="Google Shape;6235;p5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6" name="Google Shape;6236;p5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37" name="Google Shape;6237;p50"/>
          <p:cNvGrpSpPr/>
          <p:nvPr/>
        </p:nvGrpSpPr>
        <p:grpSpPr>
          <a:xfrm>
            <a:off x="3507881" y="2404781"/>
            <a:ext cx="367261" cy="366364"/>
            <a:chOff x="-62884425" y="4111775"/>
            <a:chExt cx="317425" cy="316650"/>
          </a:xfrm>
        </p:grpSpPr>
        <p:sp>
          <p:nvSpPr>
            <p:cNvPr id="6238" name="Google Shape;6238;p5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9" name="Google Shape;6239;p5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0" name="Google Shape;6240;p50"/>
          <p:cNvGrpSpPr/>
          <p:nvPr/>
        </p:nvGrpSpPr>
        <p:grpSpPr>
          <a:xfrm>
            <a:off x="2180515" y="2900850"/>
            <a:ext cx="365438" cy="360001"/>
            <a:chOff x="-60991775" y="3376900"/>
            <a:chExt cx="315850" cy="311150"/>
          </a:xfrm>
        </p:grpSpPr>
        <p:sp>
          <p:nvSpPr>
            <p:cNvPr id="6241" name="Google Shape;6241;p5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2" name="Google Shape;6242;p5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3" name="Google Shape;6243;p5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4" name="Google Shape;6244;p50"/>
          <p:cNvGrpSpPr/>
          <p:nvPr/>
        </p:nvGrpSpPr>
        <p:grpSpPr>
          <a:xfrm>
            <a:off x="2180052" y="3351714"/>
            <a:ext cx="366364" cy="359075"/>
            <a:chOff x="-60988625" y="3740800"/>
            <a:chExt cx="316650" cy="310350"/>
          </a:xfrm>
        </p:grpSpPr>
        <p:sp>
          <p:nvSpPr>
            <p:cNvPr id="6245" name="Google Shape;6245;p5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6" name="Google Shape;6246;p5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7" name="Google Shape;6247;p5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8" name="Google Shape;6248;p50"/>
          <p:cNvGrpSpPr/>
          <p:nvPr/>
        </p:nvGrpSpPr>
        <p:grpSpPr>
          <a:xfrm>
            <a:off x="2180052" y="3807165"/>
            <a:ext cx="366364" cy="365207"/>
            <a:chOff x="-60987850" y="4100950"/>
            <a:chExt cx="316650" cy="315650"/>
          </a:xfrm>
        </p:grpSpPr>
        <p:sp>
          <p:nvSpPr>
            <p:cNvPr id="6249" name="Google Shape;6249;p5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0" name="Google Shape;6250;p5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1" name="Google Shape;6251;p5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2" name="Google Shape;6252;p5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3" name="Google Shape;6253;p5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4" name="Google Shape;6254;p50"/>
          <p:cNvGrpSpPr/>
          <p:nvPr/>
        </p:nvGrpSpPr>
        <p:grpSpPr>
          <a:xfrm>
            <a:off x="3949836" y="3352625"/>
            <a:ext cx="369083" cy="357253"/>
            <a:chOff x="-59447250" y="3706150"/>
            <a:chExt cx="319000" cy="308775"/>
          </a:xfrm>
        </p:grpSpPr>
        <p:sp>
          <p:nvSpPr>
            <p:cNvPr id="6255" name="Google Shape;6255;p5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6" name="Google Shape;6256;p5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7" name="Google Shape;6257;p5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8" name="Google Shape;6258;p5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9" name="Google Shape;6259;p50"/>
          <p:cNvGrpSpPr/>
          <p:nvPr/>
        </p:nvGrpSpPr>
        <p:grpSpPr>
          <a:xfrm>
            <a:off x="1738564" y="1533936"/>
            <a:ext cx="368186" cy="364224"/>
            <a:chOff x="-64406125" y="3362225"/>
            <a:chExt cx="318225" cy="314800"/>
          </a:xfrm>
        </p:grpSpPr>
        <p:sp>
          <p:nvSpPr>
            <p:cNvPr id="6260" name="Google Shape;6260;p5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1" name="Google Shape;6261;p5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62" name="Google Shape;6262;p50"/>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63" name="Google Shape;6263;p50"/>
          <p:cNvGrpSpPr/>
          <p:nvPr/>
        </p:nvGrpSpPr>
        <p:grpSpPr>
          <a:xfrm>
            <a:off x="1739027" y="2404781"/>
            <a:ext cx="367261" cy="366364"/>
            <a:chOff x="-64410850" y="4094450"/>
            <a:chExt cx="317425" cy="316650"/>
          </a:xfrm>
        </p:grpSpPr>
        <p:sp>
          <p:nvSpPr>
            <p:cNvPr id="6264" name="Google Shape;6264;p5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5" name="Google Shape;6265;p5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6" name="Google Shape;6266;p5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67" name="Google Shape;6267;p50"/>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68" name="Google Shape;6268;p50"/>
          <p:cNvGrpSpPr/>
          <p:nvPr/>
        </p:nvGrpSpPr>
        <p:grpSpPr>
          <a:xfrm>
            <a:off x="3960575" y="1974854"/>
            <a:ext cx="365467" cy="368389"/>
            <a:chOff x="-62516625" y="3743175"/>
            <a:chExt cx="315875" cy="318400"/>
          </a:xfrm>
        </p:grpSpPr>
        <p:sp>
          <p:nvSpPr>
            <p:cNvPr id="6269" name="Google Shape;6269;p5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0" name="Google Shape;6270;p5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1" name="Google Shape;6271;p50"/>
          <p:cNvGrpSpPr/>
          <p:nvPr/>
        </p:nvGrpSpPr>
        <p:grpSpPr>
          <a:xfrm>
            <a:off x="3967415" y="2424826"/>
            <a:ext cx="351786" cy="326274"/>
            <a:chOff x="-62511900" y="4129100"/>
            <a:chExt cx="304050" cy="282000"/>
          </a:xfrm>
        </p:grpSpPr>
        <p:sp>
          <p:nvSpPr>
            <p:cNvPr id="6272" name="Google Shape;6272;p5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3" name="Google Shape;6273;p5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4" name="Google Shape;6274;p5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5" name="Google Shape;6275;p5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6" name="Google Shape;6276;p5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7" name="Google Shape;6277;p50"/>
          <p:cNvGrpSpPr/>
          <p:nvPr/>
        </p:nvGrpSpPr>
        <p:grpSpPr>
          <a:xfrm>
            <a:off x="2645537" y="2897220"/>
            <a:ext cx="310770" cy="367261"/>
            <a:chOff x="-60597975" y="3367475"/>
            <a:chExt cx="268600" cy="317425"/>
          </a:xfrm>
        </p:grpSpPr>
        <p:sp>
          <p:nvSpPr>
            <p:cNvPr id="6278" name="Google Shape;6278;p5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9" name="Google Shape;6279;p5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0" name="Google Shape;6280;p5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1" name="Google Shape;6281;p5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2" name="Google Shape;6282;p5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83" name="Google Shape;6283;p50"/>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84" name="Google Shape;6284;p50"/>
          <p:cNvGrpSpPr/>
          <p:nvPr/>
        </p:nvGrpSpPr>
        <p:grpSpPr>
          <a:xfrm>
            <a:off x="2617740" y="3858536"/>
            <a:ext cx="366364" cy="262465"/>
            <a:chOff x="-60621600" y="4145650"/>
            <a:chExt cx="316650" cy="226850"/>
          </a:xfrm>
        </p:grpSpPr>
        <p:sp>
          <p:nvSpPr>
            <p:cNvPr id="6285" name="Google Shape;6285;p5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6" name="Google Shape;6286;p5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7" name="Google Shape;6287;p5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8" name="Google Shape;6288;p50"/>
          <p:cNvGrpSpPr/>
          <p:nvPr/>
        </p:nvGrpSpPr>
        <p:grpSpPr>
          <a:xfrm>
            <a:off x="3954392" y="3807035"/>
            <a:ext cx="359972" cy="365467"/>
            <a:chOff x="-59400775" y="4084200"/>
            <a:chExt cx="311125" cy="315875"/>
          </a:xfrm>
        </p:grpSpPr>
        <p:sp>
          <p:nvSpPr>
            <p:cNvPr id="6289" name="Google Shape;6289;p5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0" name="Google Shape;6290;p5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1" name="Google Shape;6291;p5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2" name="Google Shape;6292;p5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3" name="Google Shape;6293;p5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4" name="Google Shape;6294;p5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5" name="Google Shape;6295;p50"/>
          <p:cNvGrpSpPr/>
          <p:nvPr/>
        </p:nvGrpSpPr>
        <p:grpSpPr>
          <a:xfrm>
            <a:off x="2178486" y="1532866"/>
            <a:ext cx="365438" cy="366364"/>
            <a:chOff x="-64044600" y="3360375"/>
            <a:chExt cx="315850" cy="316650"/>
          </a:xfrm>
        </p:grpSpPr>
        <p:sp>
          <p:nvSpPr>
            <p:cNvPr id="6296" name="Google Shape;6296;p5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7" name="Google Shape;6297;p5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8" name="Google Shape;6298;p5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9" name="Google Shape;6299;p50"/>
          <p:cNvGrpSpPr/>
          <p:nvPr/>
        </p:nvGrpSpPr>
        <p:grpSpPr>
          <a:xfrm>
            <a:off x="2204909" y="1975418"/>
            <a:ext cx="312592" cy="367261"/>
            <a:chOff x="-64022550" y="3727425"/>
            <a:chExt cx="270175" cy="317425"/>
          </a:xfrm>
        </p:grpSpPr>
        <p:sp>
          <p:nvSpPr>
            <p:cNvPr id="6300" name="Google Shape;6300;p5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1" name="Google Shape;6301;p5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2" name="Google Shape;6302;p5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3" name="Google Shape;6303;p50"/>
          <p:cNvGrpSpPr/>
          <p:nvPr/>
        </p:nvGrpSpPr>
        <p:grpSpPr>
          <a:xfrm>
            <a:off x="2229047" y="2404318"/>
            <a:ext cx="264317" cy="367290"/>
            <a:chOff x="-64001300" y="4093650"/>
            <a:chExt cx="228450" cy="317450"/>
          </a:xfrm>
        </p:grpSpPr>
        <p:sp>
          <p:nvSpPr>
            <p:cNvPr id="6304" name="Google Shape;6304;p5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5" name="Google Shape;6305;p5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6" name="Google Shape;6306;p5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7" name="Google Shape;6307;p5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8" name="Google Shape;6308;p50"/>
          <p:cNvGrpSpPr/>
          <p:nvPr/>
        </p:nvGrpSpPr>
        <p:grpSpPr>
          <a:xfrm>
            <a:off x="848051" y="2897610"/>
            <a:ext cx="359972" cy="366480"/>
            <a:chOff x="-62148800" y="3377700"/>
            <a:chExt cx="311125" cy="316750"/>
          </a:xfrm>
        </p:grpSpPr>
        <p:sp>
          <p:nvSpPr>
            <p:cNvPr id="6309" name="Google Shape;6309;p5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0" name="Google Shape;6310;p5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1" name="Google Shape;6311;p50"/>
          <p:cNvGrpSpPr/>
          <p:nvPr/>
        </p:nvGrpSpPr>
        <p:grpSpPr>
          <a:xfrm>
            <a:off x="843958" y="3347607"/>
            <a:ext cx="368157" cy="367290"/>
            <a:chOff x="-62154300" y="3743950"/>
            <a:chExt cx="318200" cy="317450"/>
          </a:xfrm>
        </p:grpSpPr>
        <p:sp>
          <p:nvSpPr>
            <p:cNvPr id="6312" name="Google Shape;6312;p5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3" name="Google Shape;6313;p5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4" name="Google Shape;6314;p50"/>
          <p:cNvGrpSpPr/>
          <p:nvPr/>
        </p:nvGrpSpPr>
        <p:grpSpPr>
          <a:xfrm>
            <a:off x="843944" y="3806587"/>
            <a:ext cx="368186" cy="366364"/>
            <a:chOff x="-62151950" y="4111775"/>
            <a:chExt cx="318225" cy="316650"/>
          </a:xfrm>
        </p:grpSpPr>
        <p:sp>
          <p:nvSpPr>
            <p:cNvPr id="6315" name="Google Shape;6315;p5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6" name="Google Shape;6316;p5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7" name="Google Shape;6317;p5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8" name="Google Shape;6318;p5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9" name="Google Shape;6319;p50"/>
          <p:cNvGrpSpPr/>
          <p:nvPr/>
        </p:nvGrpSpPr>
        <p:grpSpPr>
          <a:xfrm>
            <a:off x="3062568" y="2897133"/>
            <a:ext cx="368157" cy="367434"/>
            <a:chOff x="-60254550" y="3367325"/>
            <a:chExt cx="318200" cy="317575"/>
          </a:xfrm>
        </p:grpSpPr>
        <p:sp>
          <p:nvSpPr>
            <p:cNvPr id="6320" name="Google Shape;6320;p5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1" name="Google Shape;6321;p5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2" name="Google Shape;6322;p5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3" name="Google Shape;6323;p5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24" name="Google Shape;6324;p50"/>
          <p:cNvGrpSpPr/>
          <p:nvPr/>
        </p:nvGrpSpPr>
        <p:grpSpPr>
          <a:xfrm>
            <a:off x="3063465" y="3348127"/>
            <a:ext cx="366364" cy="366248"/>
            <a:chOff x="-60255350" y="3733825"/>
            <a:chExt cx="316650" cy="316550"/>
          </a:xfrm>
        </p:grpSpPr>
        <p:sp>
          <p:nvSpPr>
            <p:cNvPr id="6325" name="Google Shape;6325;p5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6" name="Google Shape;6326;p5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7" name="Google Shape;6327;p5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8" name="Google Shape;6328;p5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9" name="Google Shape;6329;p5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5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1" name="Google Shape;6331;p5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2" name="Google Shape;6332;p50"/>
          <p:cNvGrpSpPr/>
          <p:nvPr/>
        </p:nvGrpSpPr>
        <p:grpSpPr>
          <a:xfrm>
            <a:off x="3091262" y="3807035"/>
            <a:ext cx="310770" cy="365467"/>
            <a:chOff x="-60232500" y="4101525"/>
            <a:chExt cx="268600" cy="315875"/>
          </a:xfrm>
        </p:grpSpPr>
        <p:sp>
          <p:nvSpPr>
            <p:cNvPr id="6333" name="Google Shape;6333;p5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4" name="Google Shape;6334;p5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35" name="Google Shape;6335;p50"/>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36" name="Google Shape;6336;p50"/>
          <p:cNvGrpSpPr/>
          <p:nvPr/>
        </p:nvGrpSpPr>
        <p:grpSpPr>
          <a:xfrm>
            <a:off x="2624262" y="1532866"/>
            <a:ext cx="368186" cy="366364"/>
            <a:chOff x="-63679950" y="3360375"/>
            <a:chExt cx="318225" cy="316650"/>
          </a:xfrm>
        </p:grpSpPr>
        <p:sp>
          <p:nvSpPr>
            <p:cNvPr id="6337" name="Google Shape;6337;p5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5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5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0" name="Google Shape;6340;p5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41" name="Google Shape;6341;p50"/>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42" name="Google Shape;6342;p50"/>
          <p:cNvGrpSpPr/>
          <p:nvPr/>
        </p:nvGrpSpPr>
        <p:grpSpPr>
          <a:xfrm>
            <a:off x="2622889" y="2404203"/>
            <a:ext cx="370934" cy="367521"/>
            <a:chOff x="-63679950" y="4093450"/>
            <a:chExt cx="320600" cy="317650"/>
          </a:xfrm>
        </p:grpSpPr>
        <p:sp>
          <p:nvSpPr>
            <p:cNvPr id="6343" name="Google Shape;6343;p5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4" name="Google Shape;6344;p5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5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46" name="Google Shape;6346;p50"/>
          <p:cNvGrpSpPr/>
          <p:nvPr/>
        </p:nvGrpSpPr>
        <p:grpSpPr>
          <a:xfrm>
            <a:off x="1283006" y="2897205"/>
            <a:ext cx="366364" cy="367290"/>
            <a:chOff x="-61784125" y="3377700"/>
            <a:chExt cx="316650" cy="317450"/>
          </a:xfrm>
        </p:grpSpPr>
        <p:sp>
          <p:nvSpPr>
            <p:cNvPr id="6347" name="Google Shape;6347;p5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8" name="Google Shape;6348;p5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9" name="Google Shape;6349;p5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0" name="Google Shape;6350;p5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5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2" name="Google Shape;6352;p5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3" name="Google Shape;6353;p5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4" name="Google Shape;6354;p50"/>
          <p:cNvGrpSpPr/>
          <p:nvPr/>
        </p:nvGrpSpPr>
        <p:grpSpPr>
          <a:xfrm>
            <a:off x="1283006" y="3347607"/>
            <a:ext cx="366364" cy="367290"/>
            <a:chOff x="-61783350" y="3743950"/>
            <a:chExt cx="316650" cy="317450"/>
          </a:xfrm>
        </p:grpSpPr>
        <p:sp>
          <p:nvSpPr>
            <p:cNvPr id="6355" name="Google Shape;6355;p5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6" name="Google Shape;6356;p5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57" name="Google Shape;6357;p50"/>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8" name="Google Shape;6358;p50"/>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9" name="Google Shape;6359;p50"/>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60" name="Google Shape;6360;p50"/>
          <p:cNvGrpSpPr/>
          <p:nvPr/>
        </p:nvGrpSpPr>
        <p:grpSpPr>
          <a:xfrm>
            <a:off x="3504430" y="3807440"/>
            <a:ext cx="369112" cy="364657"/>
            <a:chOff x="-59869425" y="4102225"/>
            <a:chExt cx="319025" cy="315175"/>
          </a:xfrm>
        </p:grpSpPr>
        <p:sp>
          <p:nvSpPr>
            <p:cNvPr id="6361" name="Google Shape;6361;p5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2" name="Google Shape;6362;p5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3" name="Google Shape;6363;p5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4" name="Google Shape;6364;p5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5" name="Google Shape;6365;p50"/>
          <p:cNvGrpSpPr/>
          <p:nvPr/>
        </p:nvGrpSpPr>
        <p:grpSpPr>
          <a:xfrm>
            <a:off x="2623233" y="4276262"/>
            <a:ext cx="366364" cy="365467"/>
            <a:chOff x="-59029025" y="3711650"/>
            <a:chExt cx="316650" cy="315875"/>
          </a:xfrm>
        </p:grpSpPr>
        <p:sp>
          <p:nvSpPr>
            <p:cNvPr id="6366" name="Google Shape;6366;p5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7" name="Google Shape;6367;p5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8" name="Google Shape;6368;p5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9" name="Google Shape;6369;p5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0" name="Google Shape;6370;p5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1" name="Google Shape;6371;p5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2" name="Google Shape;6372;p5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3" name="Google Shape;6373;p50"/>
          <p:cNvGrpSpPr/>
          <p:nvPr/>
        </p:nvGrpSpPr>
        <p:grpSpPr>
          <a:xfrm>
            <a:off x="4859311" y="1532317"/>
            <a:ext cx="351940" cy="348188"/>
            <a:chOff x="581525" y="3254850"/>
            <a:chExt cx="297750" cy="294575"/>
          </a:xfrm>
        </p:grpSpPr>
        <p:sp>
          <p:nvSpPr>
            <p:cNvPr id="6374" name="Google Shape;6374;p5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5" name="Google Shape;6375;p5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6" name="Google Shape;6376;p5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7" name="Google Shape;6377;p50"/>
          <p:cNvGrpSpPr/>
          <p:nvPr/>
        </p:nvGrpSpPr>
        <p:grpSpPr>
          <a:xfrm>
            <a:off x="4858380" y="1971253"/>
            <a:ext cx="353802" cy="351497"/>
            <a:chOff x="580725" y="3617925"/>
            <a:chExt cx="299325" cy="297375"/>
          </a:xfrm>
        </p:grpSpPr>
        <p:sp>
          <p:nvSpPr>
            <p:cNvPr id="6378" name="Google Shape;6378;p5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9" name="Google Shape;6379;p5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0" name="Google Shape;6380;p5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1" name="Google Shape;6381;p5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2" name="Google Shape;6382;p5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3" name="Google Shape;6383;p50"/>
          <p:cNvGrpSpPr/>
          <p:nvPr/>
        </p:nvGrpSpPr>
        <p:grpSpPr>
          <a:xfrm>
            <a:off x="4860242" y="2418443"/>
            <a:ext cx="350079" cy="350079"/>
            <a:chOff x="583100" y="3982600"/>
            <a:chExt cx="296175" cy="296175"/>
          </a:xfrm>
        </p:grpSpPr>
        <p:sp>
          <p:nvSpPr>
            <p:cNvPr id="6384" name="Google Shape;6384;p5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5" name="Google Shape;6385;p5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6" name="Google Shape;6386;p5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7" name="Google Shape;6387;p5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8" name="Google Shape;6388;p5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9" name="Google Shape;6389;p5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0" name="Google Shape;6390;p5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1" name="Google Shape;6391;p50"/>
          <p:cNvGrpSpPr/>
          <p:nvPr/>
        </p:nvGrpSpPr>
        <p:grpSpPr>
          <a:xfrm>
            <a:off x="7092856" y="1532067"/>
            <a:ext cx="307231" cy="348690"/>
            <a:chOff x="2423775" y="3226875"/>
            <a:chExt cx="259925" cy="295000"/>
          </a:xfrm>
        </p:grpSpPr>
        <p:sp>
          <p:nvSpPr>
            <p:cNvPr id="6392" name="Google Shape;6392;p5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3" name="Google Shape;6393;p5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4" name="Google Shape;6394;p5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5" name="Google Shape;6395;p50"/>
          <p:cNvGrpSpPr/>
          <p:nvPr/>
        </p:nvGrpSpPr>
        <p:grpSpPr>
          <a:xfrm>
            <a:off x="7070043" y="1973352"/>
            <a:ext cx="352857" cy="347301"/>
            <a:chOff x="2404875" y="3592725"/>
            <a:chExt cx="298525" cy="293825"/>
          </a:xfrm>
        </p:grpSpPr>
        <p:sp>
          <p:nvSpPr>
            <p:cNvPr id="6396" name="Google Shape;6396;p5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7" name="Google Shape;6397;p5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8" name="Google Shape;6398;p5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9" name="Google Shape;6399;p50"/>
          <p:cNvGrpSpPr/>
          <p:nvPr/>
        </p:nvGrpSpPr>
        <p:grpSpPr>
          <a:xfrm>
            <a:off x="7070974" y="2418917"/>
            <a:ext cx="350995" cy="349133"/>
            <a:chOff x="2404875" y="3955825"/>
            <a:chExt cx="296950" cy="295375"/>
          </a:xfrm>
        </p:grpSpPr>
        <p:sp>
          <p:nvSpPr>
            <p:cNvPr id="6400" name="Google Shape;6400;p5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1" name="Google Shape;6401;p5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2" name="Google Shape;6402;p5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3" name="Google Shape;6403;p5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04" name="Google Shape;6404;p50"/>
          <p:cNvGrpSpPr/>
          <p:nvPr/>
        </p:nvGrpSpPr>
        <p:grpSpPr>
          <a:xfrm>
            <a:off x="5764954" y="2883111"/>
            <a:ext cx="349163" cy="350079"/>
            <a:chOff x="4263650" y="3235150"/>
            <a:chExt cx="295400" cy="296175"/>
          </a:xfrm>
        </p:grpSpPr>
        <p:sp>
          <p:nvSpPr>
            <p:cNvPr id="6405" name="Google Shape;6405;p5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6" name="Google Shape;6406;p5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7" name="Google Shape;6407;p5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8" name="Google Shape;6408;p5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9" name="Google Shape;6409;p5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0" name="Google Shape;6410;p50"/>
          <p:cNvGrpSpPr/>
          <p:nvPr/>
        </p:nvGrpSpPr>
        <p:grpSpPr>
          <a:xfrm>
            <a:off x="5762634" y="3342272"/>
            <a:ext cx="353802" cy="327739"/>
            <a:chOff x="4266025" y="3609275"/>
            <a:chExt cx="299325" cy="277275"/>
          </a:xfrm>
        </p:grpSpPr>
        <p:sp>
          <p:nvSpPr>
            <p:cNvPr id="6411" name="Google Shape;6411;p5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2" name="Google Shape;6412;p5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3" name="Google Shape;6413;p50"/>
          <p:cNvGrpSpPr/>
          <p:nvPr/>
        </p:nvGrpSpPr>
        <p:grpSpPr>
          <a:xfrm>
            <a:off x="5763092" y="3807659"/>
            <a:ext cx="352886" cy="349133"/>
            <a:chOff x="4263650" y="3963700"/>
            <a:chExt cx="298550" cy="295375"/>
          </a:xfrm>
        </p:grpSpPr>
        <p:sp>
          <p:nvSpPr>
            <p:cNvPr id="6414" name="Google Shape;6414;p5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5" name="Google Shape;6415;p5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6" name="Google Shape;6416;p5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7" name="Google Shape;6417;p5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8" name="Google Shape;6418;p5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9" name="Google Shape;6419;p5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0" name="Google Shape;6420;p5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1" name="Google Shape;6421;p50"/>
          <p:cNvGrpSpPr/>
          <p:nvPr/>
        </p:nvGrpSpPr>
        <p:grpSpPr>
          <a:xfrm>
            <a:off x="8041429" y="2883111"/>
            <a:ext cx="226264" cy="350079"/>
            <a:chOff x="6164975" y="3211525"/>
            <a:chExt cx="191425" cy="296175"/>
          </a:xfrm>
        </p:grpSpPr>
        <p:sp>
          <p:nvSpPr>
            <p:cNvPr id="6422" name="Google Shape;6422;p5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3" name="Google Shape;6423;p5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4" name="Google Shape;6424;p5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5" name="Google Shape;6425;p5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6" name="Google Shape;6426;p5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7" name="Google Shape;6427;p5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8" name="Google Shape;6428;p5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9" name="Google Shape;6429;p50"/>
          <p:cNvGrpSpPr/>
          <p:nvPr/>
        </p:nvGrpSpPr>
        <p:grpSpPr>
          <a:xfrm>
            <a:off x="5303466" y="1531387"/>
            <a:ext cx="352886" cy="350049"/>
            <a:chOff x="946175" y="3253275"/>
            <a:chExt cx="298550" cy="296150"/>
          </a:xfrm>
        </p:grpSpPr>
        <p:sp>
          <p:nvSpPr>
            <p:cNvPr id="6430" name="Google Shape;6430;p5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1" name="Google Shape;6431;p5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2" name="Google Shape;6432;p5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3" name="Google Shape;6433;p5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4" name="Google Shape;6434;p5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35" name="Google Shape;6435;p50"/>
          <p:cNvGrpSpPr/>
          <p:nvPr/>
        </p:nvGrpSpPr>
        <p:grpSpPr>
          <a:xfrm>
            <a:off x="5304397" y="1973351"/>
            <a:ext cx="351024" cy="347301"/>
            <a:chOff x="946175" y="3619500"/>
            <a:chExt cx="296975" cy="293825"/>
          </a:xfrm>
        </p:grpSpPr>
        <p:sp>
          <p:nvSpPr>
            <p:cNvPr id="6436" name="Google Shape;6436;p5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7" name="Google Shape;6437;p5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8" name="Google Shape;6438;p5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9" name="Google Shape;6439;p5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0" name="Google Shape;6440;p5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1" name="Google Shape;6441;p5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2" name="Google Shape;6442;p50"/>
          <p:cNvGrpSpPr/>
          <p:nvPr/>
        </p:nvGrpSpPr>
        <p:grpSpPr>
          <a:xfrm>
            <a:off x="5303939" y="2417985"/>
            <a:ext cx="351940" cy="350995"/>
            <a:chOff x="944600" y="3981825"/>
            <a:chExt cx="297750" cy="296950"/>
          </a:xfrm>
        </p:grpSpPr>
        <p:sp>
          <p:nvSpPr>
            <p:cNvPr id="6443" name="Google Shape;6443;p5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4" name="Google Shape;6444;p5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5" name="Google Shape;6445;p5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6" name="Google Shape;6446;p5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7" name="Google Shape;6447;p50"/>
          <p:cNvGrpSpPr/>
          <p:nvPr/>
        </p:nvGrpSpPr>
        <p:grpSpPr>
          <a:xfrm>
            <a:off x="7520875" y="1531845"/>
            <a:ext cx="350079" cy="349133"/>
            <a:chOff x="2768750" y="3227275"/>
            <a:chExt cx="296175" cy="295375"/>
          </a:xfrm>
        </p:grpSpPr>
        <p:sp>
          <p:nvSpPr>
            <p:cNvPr id="6448" name="Google Shape;6448;p5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9" name="Google Shape;6449;p5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0" name="Google Shape;6450;p5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1" name="Google Shape;6451;p5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2" name="Google Shape;6452;p5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3" name="Google Shape;6453;p5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4" name="Google Shape;6454;p5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5" name="Google Shape;6455;p5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6" name="Google Shape;6456;p50"/>
          <p:cNvGrpSpPr/>
          <p:nvPr/>
        </p:nvGrpSpPr>
        <p:grpSpPr>
          <a:xfrm>
            <a:off x="7541826" y="1972717"/>
            <a:ext cx="308177" cy="348572"/>
            <a:chOff x="2786075" y="3591800"/>
            <a:chExt cx="260725" cy="294900"/>
          </a:xfrm>
        </p:grpSpPr>
        <p:sp>
          <p:nvSpPr>
            <p:cNvPr id="6457" name="Google Shape;6457;p5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8" name="Google Shape;6458;p5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9" name="Google Shape;6459;p5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0" name="Google Shape;6460;p5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1" name="Google Shape;6461;p5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2" name="Google Shape;6462;p50"/>
          <p:cNvGrpSpPr/>
          <p:nvPr/>
        </p:nvGrpSpPr>
        <p:grpSpPr>
          <a:xfrm>
            <a:off x="7582324" y="2418444"/>
            <a:ext cx="227180" cy="350079"/>
            <a:chOff x="2819150" y="3955025"/>
            <a:chExt cx="192200" cy="296175"/>
          </a:xfrm>
        </p:grpSpPr>
        <p:sp>
          <p:nvSpPr>
            <p:cNvPr id="6463" name="Google Shape;6463;p5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4" name="Google Shape;6464;p5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5" name="Google Shape;6465;p5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6" name="Google Shape;6466;p5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7" name="Google Shape;6467;p50"/>
          <p:cNvGrpSpPr/>
          <p:nvPr/>
        </p:nvGrpSpPr>
        <p:grpSpPr>
          <a:xfrm>
            <a:off x="6206097" y="2884042"/>
            <a:ext cx="349133" cy="348217"/>
            <a:chOff x="4629125" y="3235150"/>
            <a:chExt cx="295375" cy="294600"/>
          </a:xfrm>
        </p:grpSpPr>
        <p:sp>
          <p:nvSpPr>
            <p:cNvPr id="6468" name="Google Shape;6468;p5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9" name="Google Shape;6469;p5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0" name="Google Shape;6470;p5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1" name="Google Shape;6471;p5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2" name="Google Shape;6472;p5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73" name="Google Shape;6473;p50"/>
          <p:cNvGrpSpPr/>
          <p:nvPr/>
        </p:nvGrpSpPr>
        <p:grpSpPr>
          <a:xfrm>
            <a:off x="6206082" y="3331575"/>
            <a:ext cx="349163" cy="349133"/>
            <a:chOff x="4628325" y="3599825"/>
            <a:chExt cx="295400" cy="295375"/>
          </a:xfrm>
        </p:grpSpPr>
        <p:sp>
          <p:nvSpPr>
            <p:cNvPr id="6474" name="Google Shape;6474;p5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5" name="Google Shape;6475;p5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6" name="Google Shape;6476;p5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7" name="Google Shape;6477;p5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8" name="Google Shape;6478;p5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9" name="Google Shape;6479;p5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0" name="Google Shape;6480;p5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1" name="Google Shape;6481;p5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2" name="Google Shape;6482;p5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3" name="Google Shape;6483;p5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4" name="Google Shape;6484;p5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5" name="Google Shape;6485;p5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6" name="Google Shape;6486;p50"/>
          <p:cNvGrpSpPr/>
          <p:nvPr/>
        </p:nvGrpSpPr>
        <p:grpSpPr>
          <a:xfrm>
            <a:off x="6227033" y="3807186"/>
            <a:ext cx="307261" cy="350079"/>
            <a:chOff x="4645650" y="3962900"/>
            <a:chExt cx="259950" cy="296175"/>
          </a:xfrm>
        </p:grpSpPr>
        <p:sp>
          <p:nvSpPr>
            <p:cNvPr id="6487" name="Google Shape;6487;p5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8" name="Google Shape;6488;p5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9" name="Google Shape;6489;p5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0" name="Google Shape;6490;p5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1" name="Google Shape;6491;p5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2" name="Google Shape;6492;p5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3" name="Google Shape;6493;p50"/>
          <p:cNvGrpSpPr/>
          <p:nvPr/>
        </p:nvGrpSpPr>
        <p:grpSpPr>
          <a:xfrm>
            <a:off x="7979994" y="3332048"/>
            <a:ext cx="349133" cy="348188"/>
            <a:chOff x="6143725" y="3582500"/>
            <a:chExt cx="295375" cy="294575"/>
          </a:xfrm>
        </p:grpSpPr>
        <p:sp>
          <p:nvSpPr>
            <p:cNvPr id="6494" name="Google Shape;6494;p5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5" name="Google Shape;6495;p5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6" name="Google Shape;6496;p5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7" name="Google Shape;6497;p5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8" name="Google Shape;6498;p5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9" name="Google Shape;6499;p5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0" name="Google Shape;6500;p5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1" name="Google Shape;6501;p50"/>
          <p:cNvGrpSpPr/>
          <p:nvPr/>
        </p:nvGrpSpPr>
        <p:grpSpPr>
          <a:xfrm>
            <a:off x="5748820" y="1531387"/>
            <a:ext cx="350995" cy="350049"/>
            <a:chOff x="1310075" y="3253275"/>
            <a:chExt cx="296950" cy="296150"/>
          </a:xfrm>
        </p:grpSpPr>
        <p:sp>
          <p:nvSpPr>
            <p:cNvPr id="6502" name="Google Shape;6502;p5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3" name="Google Shape;6503;p5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4" name="Google Shape;6504;p5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05" name="Google Shape;6505;p50"/>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06" name="Google Shape;6506;p50"/>
          <p:cNvGrpSpPr/>
          <p:nvPr/>
        </p:nvGrpSpPr>
        <p:grpSpPr>
          <a:xfrm>
            <a:off x="5748347" y="2417646"/>
            <a:ext cx="351941" cy="351675"/>
            <a:chOff x="1310075" y="3980250"/>
            <a:chExt cx="297750" cy="297525"/>
          </a:xfrm>
        </p:grpSpPr>
        <p:sp>
          <p:nvSpPr>
            <p:cNvPr id="6507" name="Google Shape;6507;p5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8" name="Google Shape;6508;p5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9" name="Google Shape;6509;p5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0" name="Google Shape;6510;p5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1" name="Google Shape;6511;p50"/>
          <p:cNvGrpSpPr/>
          <p:nvPr/>
        </p:nvGrpSpPr>
        <p:grpSpPr>
          <a:xfrm>
            <a:off x="8013136" y="1531845"/>
            <a:ext cx="266305" cy="349133"/>
            <a:chOff x="3167275" y="3227275"/>
            <a:chExt cx="225300" cy="295375"/>
          </a:xfrm>
        </p:grpSpPr>
        <p:sp>
          <p:nvSpPr>
            <p:cNvPr id="6512" name="Google Shape;6512;p5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3" name="Google Shape;6513;p5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4" name="Google Shape;6514;p5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5" name="Google Shape;6515;p5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6" name="Google Shape;6516;p5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7" name="Google Shape;6517;p50"/>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18" name="Google Shape;6518;p50"/>
          <p:cNvGrpSpPr/>
          <p:nvPr/>
        </p:nvGrpSpPr>
        <p:grpSpPr>
          <a:xfrm>
            <a:off x="7970318" y="2418902"/>
            <a:ext cx="351940" cy="349163"/>
            <a:chOff x="3133425" y="3955025"/>
            <a:chExt cx="297750" cy="295400"/>
          </a:xfrm>
        </p:grpSpPr>
        <p:sp>
          <p:nvSpPr>
            <p:cNvPr id="6519" name="Google Shape;6519;p5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0" name="Google Shape;6520;p5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1" name="Google Shape;6521;p5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2" name="Google Shape;6522;p50"/>
          <p:cNvGrpSpPr/>
          <p:nvPr/>
        </p:nvGrpSpPr>
        <p:grpSpPr>
          <a:xfrm>
            <a:off x="6650491" y="2882490"/>
            <a:ext cx="350079" cy="351320"/>
            <a:chOff x="4991425" y="3234750"/>
            <a:chExt cx="296175" cy="297225"/>
          </a:xfrm>
        </p:grpSpPr>
        <p:sp>
          <p:nvSpPr>
            <p:cNvPr id="6523" name="Google Shape;6523;p5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4" name="Google Shape;6524;p5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5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5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7" name="Google Shape;6527;p5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5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9" name="Google Shape;6529;p50"/>
          <p:cNvGrpSpPr/>
          <p:nvPr/>
        </p:nvGrpSpPr>
        <p:grpSpPr>
          <a:xfrm>
            <a:off x="6650491" y="3352053"/>
            <a:ext cx="350079" cy="308177"/>
            <a:chOff x="4991425" y="3617150"/>
            <a:chExt cx="296175" cy="260725"/>
          </a:xfrm>
        </p:grpSpPr>
        <p:sp>
          <p:nvSpPr>
            <p:cNvPr id="6530" name="Google Shape;6530;p5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5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2" name="Google Shape;6532;p5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3" name="Google Shape;6533;p5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4" name="Google Shape;6534;p5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5" name="Google Shape;6535;p5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6" name="Google Shape;6536;p5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7" name="Google Shape;6537;p50"/>
          <p:cNvGrpSpPr/>
          <p:nvPr/>
        </p:nvGrpSpPr>
        <p:grpSpPr>
          <a:xfrm>
            <a:off x="6727764" y="3807644"/>
            <a:ext cx="195532" cy="349163"/>
            <a:chOff x="5056800" y="3962900"/>
            <a:chExt cx="165425" cy="295400"/>
          </a:xfrm>
        </p:grpSpPr>
        <p:sp>
          <p:nvSpPr>
            <p:cNvPr id="6538" name="Google Shape;6538;p5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9" name="Google Shape;6539;p5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5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1" name="Google Shape;6541;p50"/>
          <p:cNvGrpSpPr/>
          <p:nvPr/>
        </p:nvGrpSpPr>
        <p:grpSpPr>
          <a:xfrm>
            <a:off x="7979062" y="3807660"/>
            <a:ext cx="350995" cy="349133"/>
            <a:chOff x="6168925" y="3936925"/>
            <a:chExt cx="296950" cy="295375"/>
          </a:xfrm>
        </p:grpSpPr>
        <p:sp>
          <p:nvSpPr>
            <p:cNvPr id="6542" name="Google Shape;6542;p5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5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p5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5" name="Google Shape;6545;p5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6" name="Google Shape;6546;p5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7" name="Google Shape;6547;p5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8" name="Google Shape;6548;p50"/>
          <p:cNvGrpSpPr/>
          <p:nvPr/>
        </p:nvGrpSpPr>
        <p:grpSpPr>
          <a:xfrm>
            <a:off x="6192756" y="1531845"/>
            <a:ext cx="348188" cy="349133"/>
            <a:chOff x="1674750" y="3254050"/>
            <a:chExt cx="294575" cy="295375"/>
          </a:xfrm>
        </p:grpSpPr>
        <p:sp>
          <p:nvSpPr>
            <p:cNvPr id="6549" name="Google Shape;6549;p5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0" name="Google Shape;6550;p5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1" name="Google Shape;6551;p5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2" name="Google Shape;6552;p50"/>
          <p:cNvGrpSpPr/>
          <p:nvPr/>
        </p:nvGrpSpPr>
        <p:grpSpPr>
          <a:xfrm>
            <a:off x="6207177" y="1972435"/>
            <a:ext cx="319347" cy="349133"/>
            <a:chOff x="1687350" y="3618725"/>
            <a:chExt cx="270175" cy="295375"/>
          </a:xfrm>
        </p:grpSpPr>
        <p:sp>
          <p:nvSpPr>
            <p:cNvPr id="6553" name="Google Shape;6553;p5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4" name="Google Shape;6554;p5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5" name="Google Shape;6555;p5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6" name="Google Shape;6556;p50"/>
          <p:cNvGrpSpPr/>
          <p:nvPr/>
        </p:nvGrpSpPr>
        <p:grpSpPr>
          <a:xfrm>
            <a:off x="6190880" y="2418916"/>
            <a:ext cx="351940" cy="349133"/>
            <a:chOff x="1672375" y="3982600"/>
            <a:chExt cx="297750" cy="295375"/>
          </a:xfrm>
        </p:grpSpPr>
        <p:sp>
          <p:nvSpPr>
            <p:cNvPr id="6557" name="Google Shape;6557;p5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5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9" name="Google Shape;6559;p5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0" name="Google Shape;6560;p50"/>
          <p:cNvGrpSpPr/>
          <p:nvPr/>
        </p:nvGrpSpPr>
        <p:grpSpPr>
          <a:xfrm>
            <a:off x="4882872" y="2883111"/>
            <a:ext cx="350079" cy="350079"/>
            <a:chOff x="3497300" y="3227275"/>
            <a:chExt cx="296175" cy="296175"/>
          </a:xfrm>
        </p:grpSpPr>
        <p:sp>
          <p:nvSpPr>
            <p:cNvPr id="6561" name="Google Shape;6561;p5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2" name="Google Shape;6562;p5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3" name="Google Shape;6563;p5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5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5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5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5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8" name="Google Shape;6568;p5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9" name="Google Shape;6569;p50"/>
          <p:cNvGrpSpPr/>
          <p:nvPr/>
        </p:nvGrpSpPr>
        <p:grpSpPr>
          <a:xfrm>
            <a:off x="4883345" y="3332506"/>
            <a:ext cx="349133" cy="347272"/>
            <a:chOff x="3497300" y="3591950"/>
            <a:chExt cx="295375" cy="293800"/>
          </a:xfrm>
        </p:grpSpPr>
        <p:sp>
          <p:nvSpPr>
            <p:cNvPr id="6570" name="Google Shape;6570;p5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5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5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5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5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5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5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5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78" name="Google Shape;6578;p50"/>
          <p:cNvGrpSpPr/>
          <p:nvPr/>
        </p:nvGrpSpPr>
        <p:grpSpPr>
          <a:xfrm>
            <a:off x="4883345" y="3807644"/>
            <a:ext cx="349133" cy="349163"/>
            <a:chOff x="3497300" y="3955025"/>
            <a:chExt cx="295375" cy="295400"/>
          </a:xfrm>
        </p:grpSpPr>
        <p:sp>
          <p:nvSpPr>
            <p:cNvPr id="6579" name="Google Shape;6579;p5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5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5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2" name="Google Shape;6582;p50"/>
          <p:cNvGrpSpPr/>
          <p:nvPr/>
        </p:nvGrpSpPr>
        <p:grpSpPr>
          <a:xfrm>
            <a:off x="7107917" y="2883835"/>
            <a:ext cx="327739" cy="348631"/>
            <a:chOff x="5364750" y="3235150"/>
            <a:chExt cx="277275" cy="294950"/>
          </a:xfrm>
        </p:grpSpPr>
        <p:sp>
          <p:nvSpPr>
            <p:cNvPr id="6583" name="Google Shape;6583;p5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4" name="Google Shape;6584;p5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5" name="Google Shape;6585;p5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5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5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5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5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5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91" name="Google Shape;6591;p50"/>
          <p:cNvGrpSpPr/>
          <p:nvPr/>
        </p:nvGrpSpPr>
        <p:grpSpPr>
          <a:xfrm>
            <a:off x="7096274" y="3330171"/>
            <a:ext cx="351024" cy="351940"/>
            <a:chOff x="5355300" y="3598250"/>
            <a:chExt cx="296975" cy="297750"/>
          </a:xfrm>
        </p:grpSpPr>
        <p:sp>
          <p:nvSpPr>
            <p:cNvPr id="6592" name="Google Shape;6592;p5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5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5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5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5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5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5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9" name="Google Shape;6599;p5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0" name="Google Shape;6600;p50"/>
          <p:cNvGrpSpPr/>
          <p:nvPr/>
        </p:nvGrpSpPr>
        <p:grpSpPr>
          <a:xfrm>
            <a:off x="7100470" y="3869093"/>
            <a:ext cx="342632" cy="226264"/>
            <a:chOff x="5358450" y="4015675"/>
            <a:chExt cx="289875" cy="191425"/>
          </a:xfrm>
        </p:grpSpPr>
        <p:sp>
          <p:nvSpPr>
            <p:cNvPr id="6601" name="Google Shape;6601;p5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2" name="Google Shape;6602;p5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5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5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5" name="Google Shape;6605;p50"/>
          <p:cNvGrpSpPr/>
          <p:nvPr/>
        </p:nvGrpSpPr>
        <p:grpSpPr>
          <a:xfrm>
            <a:off x="6226953" y="4251624"/>
            <a:ext cx="351024" cy="325464"/>
            <a:chOff x="6543825" y="3202075"/>
            <a:chExt cx="296975" cy="275350"/>
          </a:xfrm>
        </p:grpSpPr>
        <p:sp>
          <p:nvSpPr>
            <p:cNvPr id="6606" name="Google Shape;6606;p5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5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5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5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5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5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2" name="Google Shape;6612;p5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3" name="Google Shape;6613;p50"/>
          <p:cNvGrpSpPr/>
          <p:nvPr/>
        </p:nvGrpSpPr>
        <p:grpSpPr>
          <a:xfrm>
            <a:off x="6633934" y="1531372"/>
            <a:ext cx="350079" cy="350079"/>
            <a:chOff x="2037825" y="3254050"/>
            <a:chExt cx="296175" cy="296175"/>
          </a:xfrm>
        </p:grpSpPr>
        <p:sp>
          <p:nvSpPr>
            <p:cNvPr id="6614" name="Google Shape;6614;p5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5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5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7" name="Google Shape;6617;p5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5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5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20" name="Google Shape;6620;p50"/>
          <p:cNvGrpSpPr/>
          <p:nvPr/>
        </p:nvGrpSpPr>
        <p:grpSpPr>
          <a:xfrm>
            <a:off x="6632072" y="1972539"/>
            <a:ext cx="353802" cy="348926"/>
            <a:chOff x="2034675" y="3617925"/>
            <a:chExt cx="299325" cy="295200"/>
          </a:xfrm>
        </p:grpSpPr>
        <p:sp>
          <p:nvSpPr>
            <p:cNvPr id="6621" name="Google Shape;6621;p5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2" name="Google Shape;6622;p5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3" name="Google Shape;6623;p5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4" name="Google Shape;6624;p5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5" name="Google Shape;6625;p5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26" name="Google Shape;6626;p50"/>
          <p:cNvGrpSpPr/>
          <p:nvPr/>
        </p:nvGrpSpPr>
        <p:grpSpPr>
          <a:xfrm>
            <a:off x="6633934" y="2418916"/>
            <a:ext cx="350079" cy="349133"/>
            <a:chOff x="2037825" y="3981825"/>
            <a:chExt cx="296175" cy="295375"/>
          </a:xfrm>
        </p:grpSpPr>
        <p:sp>
          <p:nvSpPr>
            <p:cNvPr id="6627" name="Google Shape;6627;p5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5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5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0" name="Google Shape;6630;p50"/>
          <p:cNvGrpSpPr/>
          <p:nvPr/>
        </p:nvGrpSpPr>
        <p:grpSpPr>
          <a:xfrm>
            <a:off x="5318952" y="2915232"/>
            <a:ext cx="350079" cy="285837"/>
            <a:chOff x="3860400" y="3254050"/>
            <a:chExt cx="296175" cy="241825"/>
          </a:xfrm>
        </p:grpSpPr>
        <p:sp>
          <p:nvSpPr>
            <p:cNvPr id="6631" name="Google Shape;6631;p5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5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5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5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5" name="Google Shape;6635;p5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6" name="Google Shape;6636;p5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7" name="Google Shape;6637;p5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8" name="Google Shape;6638;p50"/>
          <p:cNvGrpSpPr/>
          <p:nvPr/>
        </p:nvGrpSpPr>
        <p:grpSpPr>
          <a:xfrm>
            <a:off x="5318479" y="3331102"/>
            <a:ext cx="351024" cy="350079"/>
            <a:chOff x="3859600" y="3591950"/>
            <a:chExt cx="296975" cy="296175"/>
          </a:xfrm>
        </p:grpSpPr>
        <p:sp>
          <p:nvSpPr>
            <p:cNvPr id="6639" name="Google Shape;6639;p5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0" name="Google Shape;6640;p5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1" name="Google Shape;6641;p5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42" name="Google Shape;6642;p50"/>
          <p:cNvGrpSpPr/>
          <p:nvPr/>
        </p:nvGrpSpPr>
        <p:grpSpPr>
          <a:xfrm>
            <a:off x="5318952" y="3807186"/>
            <a:ext cx="350079" cy="350079"/>
            <a:chOff x="3860400" y="3955025"/>
            <a:chExt cx="296175" cy="296175"/>
          </a:xfrm>
        </p:grpSpPr>
        <p:sp>
          <p:nvSpPr>
            <p:cNvPr id="6643" name="Google Shape;6643;p5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4" name="Google Shape;6644;p5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5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5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5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48" name="Google Shape;6648;p50"/>
          <p:cNvGrpSpPr/>
          <p:nvPr/>
        </p:nvGrpSpPr>
        <p:grpSpPr>
          <a:xfrm>
            <a:off x="7534167" y="2883584"/>
            <a:ext cx="355664" cy="349133"/>
            <a:chOff x="5716825" y="3235950"/>
            <a:chExt cx="300900" cy="295375"/>
          </a:xfrm>
        </p:grpSpPr>
        <p:sp>
          <p:nvSpPr>
            <p:cNvPr id="6649" name="Google Shape;6649;p5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0" name="Google Shape;6650;p5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1" name="Google Shape;6651;p5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2" name="Google Shape;6652;p5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3" name="Google Shape;6653;p50"/>
          <p:cNvGrpSpPr/>
          <p:nvPr/>
        </p:nvGrpSpPr>
        <p:grpSpPr>
          <a:xfrm>
            <a:off x="7547199" y="3342272"/>
            <a:ext cx="329601" cy="327739"/>
            <a:chOff x="5727850" y="3609275"/>
            <a:chExt cx="278850" cy="277275"/>
          </a:xfrm>
        </p:grpSpPr>
        <p:sp>
          <p:nvSpPr>
            <p:cNvPr id="6654" name="Google Shape;6654;p5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5" name="Google Shape;6655;p5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5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7" name="Google Shape;6657;p5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8" name="Google Shape;6658;p5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9" name="Google Shape;6659;p50"/>
          <p:cNvGrpSpPr/>
          <p:nvPr/>
        </p:nvGrpSpPr>
        <p:grpSpPr>
          <a:xfrm>
            <a:off x="7558383" y="3807659"/>
            <a:ext cx="307231" cy="349133"/>
            <a:chOff x="5736525" y="3963700"/>
            <a:chExt cx="259925" cy="295375"/>
          </a:xfrm>
        </p:grpSpPr>
        <p:sp>
          <p:nvSpPr>
            <p:cNvPr id="6660" name="Google Shape;6660;p5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5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5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5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5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5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5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67" name="Google Shape;6667;p50"/>
          <p:cNvGrpSpPr/>
          <p:nvPr/>
        </p:nvGrpSpPr>
        <p:grpSpPr>
          <a:xfrm>
            <a:off x="6649963" y="4256985"/>
            <a:ext cx="351024" cy="350079"/>
            <a:chOff x="6553275" y="3604550"/>
            <a:chExt cx="296975" cy="296175"/>
          </a:xfrm>
        </p:grpSpPr>
        <p:sp>
          <p:nvSpPr>
            <p:cNvPr id="6668" name="Google Shape;6668;p5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9" name="Google Shape;6669;p5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0" name="Google Shape;6670;p5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5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2" name="Google Shape;6672;p5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3" name="Google Shape;6673;p5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77" name="Shape 6677"/>
        <p:cNvGrpSpPr/>
        <p:nvPr/>
      </p:nvGrpSpPr>
      <p:grpSpPr>
        <a:xfrm>
          <a:off x="0" y="0"/>
          <a:ext cx="0" cy="0"/>
          <a:chOff x="0" y="0"/>
          <a:chExt cx="0" cy="0"/>
        </a:xfrm>
      </p:grpSpPr>
      <p:sp>
        <p:nvSpPr>
          <p:cNvPr id="6678" name="Google Shape;6678;p51"/>
          <p:cNvSpPr txBox="1"/>
          <p:nvPr>
            <p:ph idx="4294967295" type="title"/>
          </p:nvPr>
        </p:nvSpPr>
        <p:spPr>
          <a:xfrm>
            <a:off x="849675" y="943800"/>
            <a:ext cx="34821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79" name="Google Shape;6679;p51"/>
          <p:cNvSpPr txBox="1"/>
          <p:nvPr>
            <p:ph idx="4294967295" type="title"/>
          </p:nvPr>
        </p:nvSpPr>
        <p:spPr>
          <a:xfrm>
            <a:off x="4858400" y="943800"/>
            <a:ext cx="34821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680" name="Google Shape;6680;p51"/>
          <p:cNvGrpSpPr/>
          <p:nvPr/>
        </p:nvGrpSpPr>
        <p:grpSpPr>
          <a:xfrm>
            <a:off x="877057" y="1532946"/>
            <a:ext cx="294401" cy="353645"/>
            <a:chOff x="-35814600" y="3202075"/>
            <a:chExt cx="242625" cy="291450"/>
          </a:xfrm>
        </p:grpSpPr>
        <p:sp>
          <p:nvSpPr>
            <p:cNvPr id="6681" name="Google Shape;6681;p5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2" name="Google Shape;6682;p5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5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5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5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5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7" name="Google Shape;6687;p5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8" name="Google Shape;6688;p51"/>
          <p:cNvGrpSpPr/>
          <p:nvPr/>
        </p:nvGrpSpPr>
        <p:grpSpPr>
          <a:xfrm>
            <a:off x="847435" y="1973866"/>
            <a:ext cx="353645" cy="353888"/>
            <a:chOff x="-35839800" y="3561025"/>
            <a:chExt cx="291450" cy="291650"/>
          </a:xfrm>
        </p:grpSpPr>
        <p:sp>
          <p:nvSpPr>
            <p:cNvPr id="6689" name="Google Shape;6689;p5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0" name="Google Shape;6690;p5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5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5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3" name="Google Shape;6693;p5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4" name="Google Shape;6694;p5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5" name="Google Shape;6695;p5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96" name="Google Shape;6696;p51"/>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97" name="Google Shape;6697;p51"/>
          <p:cNvGrpSpPr/>
          <p:nvPr/>
        </p:nvGrpSpPr>
        <p:grpSpPr>
          <a:xfrm>
            <a:off x="3084980" y="1532946"/>
            <a:ext cx="353645" cy="353645"/>
            <a:chOff x="-34003850" y="3227275"/>
            <a:chExt cx="291450" cy="291450"/>
          </a:xfrm>
        </p:grpSpPr>
        <p:sp>
          <p:nvSpPr>
            <p:cNvPr id="6698" name="Google Shape;6698;p5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9" name="Google Shape;6699;p5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0" name="Google Shape;6700;p5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1" name="Google Shape;6701;p5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2" name="Google Shape;6702;p5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3" name="Google Shape;6703;p51"/>
          <p:cNvGrpSpPr/>
          <p:nvPr/>
        </p:nvGrpSpPr>
        <p:grpSpPr>
          <a:xfrm>
            <a:off x="3084510" y="1973638"/>
            <a:ext cx="354586" cy="354343"/>
            <a:chOff x="-34004625" y="3585850"/>
            <a:chExt cx="292225" cy="292025"/>
          </a:xfrm>
        </p:grpSpPr>
        <p:sp>
          <p:nvSpPr>
            <p:cNvPr id="6704" name="Google Shape;6704;p5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5" name="Google Shape;6705;p5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5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5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8" name="Google Shape;6708;p5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9" name="Google Shape;6709;p51"/>
          <p:cNvGrpSpPr/>
          <p:nvPr/>
        </p:nvGrpSpPr>
        <p:grpSpPr>
          <a:xfrm>
            <a:off x="3084025" y="2408839"/>
            <a:ext cx="355557" cy="354616"/>
            <a:chOff x="-34005425" y="3945575"/>
            <a:chExt cx="293025" cy="292250"/>
          </a:xfrm>
        </p:grpSpPr>
        <p:sp>
          <p:nvSpPr>
            <p:cNvPr id="6710" name="Google Shape;6710;p5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1" name="Google Shape;6711;p5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2" name="Google Shape;6712;p5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3" name="Google Shape;6713;p51"/>
          <p:cNvGrpSpPr/>
          <p:nvPr/>
        </p:nvGrpSpPr>
        <p:grpSpPr>
          <a:xfrm>
            <a:off x="1731124" y="2882015"/>
            <a:ext cx="358408" cy="355557"/>
            <a:chOff x="-32174975" y="3192625"/>
            <a:chExt cx="295375" cy="293025"/>
          </a:xfrm>
        </p:grpSpPr>
        <p:sp>
          <p:nvSpPr>
            <p:cNvPr id="6714" name="Google Shape;6714;p5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5" name="Google Shape;6715;p5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6" name="Google Shape;6716;p5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7" name="Google Shape;6717;p5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18" name="Google Shape;6718;p51"/>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9" name="Google Shape;6719;p51"/>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20" name="Google Shape;6720;p51"/>
          <p:cNvGrpSpPr/>
          <p:nvPr/>
        </p:nvGrpSpPr>
        <p:grpSpPr>
          <a:xfrm>
            <a:off x="3970274" y="2882970"/>
            <a:ext cx="354586" cy="353645"/>
            <a:chOff x="-30345325" y="3184750"/>
            <a:chExt cx="292225" cy="291450"/>
          </a:xfrm>
        </p:grpSpPr>
        <p:sp>
          <p:nvSpPr>
            <p:cNvPr id="6721" name="Google Shape;6721;p5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2" name="Google Shape;6722;p5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3" name="Google Shape;6723;p5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4" name="Google Shape;6724;p5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5" name="Google Shape;6725;p5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6" name="Google Shape;6726;p51"/>
          <p:cNvGrpSpPr/>
          <p:nvPr/>
        </p:nvGrpSpPr>
        <p:grpSpPr>
          <a:xfrm>
            <a:off x="1295026" y="1532946"/>
            <a:ext cx="353645" cy="353645"/>
            <a:chOff x="-35481425" y="3202075"/>
            <a:chExt cx="291450" cy="291450"/>
          </a:xfrm>
        </p:grpSpPr>
        <p:sp>
          <p:nvSpPr>
            <p:cNvPr id="6727" name="Google Shape;6727;p5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8" name="Google Shape;6728;p5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9" name="Google Shape;6729;p5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0" name="Google Shape;6730;p5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1" name="Google Shape;6731;p5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2" name="Google Shape;6732;p5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3" name="Google Shape;6733;p5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4" name="Google Shape;6734;p51"/>
          <p:cNvGrpSpPr/>
          <p:nvPr/>
        </p:nvGrpSpPr>
        <p:grpSpPr>
          <a:xfrm>
            <a:off x="1294556" y="1974472"/>
            <a:ext cx="354586" cy="352675"/>
            <a:chOff x="-35482200" y="3561225"/>
            <a:chExt cx="292225" cy="290650"/>
          </a:xfrm>
        </p:grpSpPr>
        <p:sp>
          <p:nvSpPr>
            <p:cNvPr id="6735" name="Google Shape;6735;p5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6" name="Google Shape;6736;p5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7" name="Google Shape;6737;p5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8" name="Google Shape;6738;p51"/>
          <p:cNvGrpSpPr/>
          <p:nvPr/>
        </p:nvGrpSpPr>
        <p:grpSpPr>
          <a:xfrm>
            <a:off x="1295026" y="2409340"/>
            <a:ext cx="353645" cy="353615"/>
            <a:chOff x="-35481425" y="3919600"/>
            <a:chExt cx="291450" cy="291425"/>
          </a:xfrm>
        </p:grpSpPr>
        <p:sp>
          <p:nvSpPr>
            <p:cNvPr id="6739" name="Google Shape;6739;p5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0" name="Google Shape;6740;p5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1" name="Google Shape;6741;p5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2" name="Google Shape;6742;p5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3" name="Google Shape;6743;p5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4" name="Google Shape;6744;p5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5" name="Google Shape;6745;p5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6" name="Google Shape;6746;p5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7" name="Google Shape;6747;p51"/>
          <p:cNvGrpSpPr/>
          <p:nvPr/>
        </p:nvGrpSpPr>
        <p:grpSpPr>
          <a:xfrm>
            <a:off x="3530661" y="1533431"/>
            <a:ext cx="357468" cy="352675"/>
            <a:chOff x="-33645475" y="3228075"/>
            <a:chExt cx="294600" cy="290650"/>
          </a:xfrm>
        </p:grpSpPr>
        <p:sp>
          <p:nvSpPr>
            <p:cNvPr id="6748" name="Google Shape;6748;p5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9" name="Google Shape;6749;p5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0" name="Google Shape;6750;p5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1" name="Google Shape;6751;p5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2" name="Google Shape;6752;p5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3" name="Google Shape;6753;p5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4" name="Google Shape;6754;p5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5" name="Google Shape;6755;p51"/>
          <p:cNvGrpSpPr/>
          <p:nvPr/>
        </p:nvGrpSpPr>
        <p:grpSpPr>
          <a:xfrm>
            <a:off x="3531631" y="1973516"/>
            <a:ext cx="355526" cy="354586"/>
            <a:chOff x="-33646250" y="3586425"/>
            <a:chExt cx="293000" cy="292225"/>
          </a:xfrm>
        </p:grpSpPr>
        <p:sp>
          <p:nvSpPr>
            <p:cNvPr id="6756" name="Google Shape;6756;p5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7" name="Google Shape;6757;p5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8" name="Google Shape;6758;p51"/>
          <p:cNvGrpSpPr/>
          <p:nvPr/>
        </p:nvGrpSpPr>
        <p:grpSpPr>
          <a:xfrm>
            <a:off x="3532101" y="2408369"/>
            <a:ext cx="354586" cy="355557"/>
            <a:chOff x="-33645475" y="3944800"/>
            <a:chExt cx="292225" cy="293025"/>
          </a:xfrm>
        </p:grpSpPr>
        <p:sp>
          <p:nvSpPr>
            <p:cNvPr id="6759" name="Google Shape;6759;p5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0" name="Google Shape;6760;p5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1" name="Google Shape;6761;p5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2" name="Google Shape;6762;p5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3" name="Google Shape;6763;p5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4" name="Google Shape;6764;p5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5" name="Google Shape;6765;p5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6" name="Google Shape;6766;p5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7" name="Google Shape;6767;p5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8" name="Google Shape;6768;p5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69" name="Google Shape;6769;p51"/>
          <p:cNvGrpSpPr/>
          <p:nvPr/>
        </p:nvGrpSpPr>
        <p:grpSpPr>
          <a:xfrm>
            <a:off x="2185320" y="2882106"/>
            <a:ext cx="352675" cy="355375"/>
            <a:chOff x="-31809525" y="3192625"/>
            <a:chExt cx="290650" cy="292875"/>
          </a:xfrm>
        </p:grpSpPr>
        <p:sp>
          <p:nvSpPr>
            <p:cNvPr id="6770" name="Google Shape;6770;p5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1" name="Google Shape;6771;p5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2" name="Google Shape;6772;p5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3" name="Google Shape;6773;p5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74" name="Google Shape;6774;p51"/>
          <p:cNvGrpSpPr/>
          <p:nvPr/>
        </p:nvGrpSpPr>
        <p:grpSpPr>
          <a:xfrm>
            <a:off x="2184835" y="3352658"/>
            <a:ext cx="353645" cy="355557"/>
            <a:chOff x="-31811100" y="3550975"/>
            <a:chExt cx="291450" cy="293025"/>
          </a:xfrm>
        </p:grpSpPr>
        <p:sp>
          <p:nvSpPr>
            <p:cNvPr id="6775" name="Google Shape;6775;p5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6" name="Google Shape;6776;p5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7" name="Google Shape;6777;p5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8" name="Google Shape;6778;p5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5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0" name="Google Shape;6780;p5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1" name="Google Shape;6781;p5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82" name="Google Shape;6782;p51"/>
          <p:cNvGrpSpPr/>
          <p:nvPr/>
        </p:nvGrpSpPr>
        <p:grpSpPr>
          <a:xfrm>
            <a:off x="2178631" y="3816962"/>
            <a:ext cx="366052" cy="356831"/>
            <a:chOff x="-31817400" y="3910025"/>
            <a:chExt cx="301675" cy="294075"/>
          </a:xfrm>
        </p:grpSpPr>
        <p:sp>
          <p:nvSpPr>
            <p:cNvPr id="6783" name="Google Shape;6783;p5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4" name="Google Shape;6784;p5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5" name="Google Shape;6785;p5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86" name="Google Shape;6786;p51"/>
          <p:cNvGrpSpPr/>
          <p:nvPr/>
        </p:nvGrpSpPr>
        <p:grpSpPr>
          <a:xfrm>
            <a:off x="3970259" y="3353143"/>
            <a:ext cx="354616" cy="354586"/>
            <a:chOff x="-30354000" y="3569100"/>
            <a:chExt cx="292250" cy="292225"/>
          </a:xfrm>
        </p:grpSpPr>
        <p:sp>
          <p:nvSpPr>
            <p:cNvPr id="6787" name="Google Shape;6787;p5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8" name="Google Shape;6788;p5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9" name="Google Shape;6789;p5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0" name="Google Shape;6790;p5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1" name="Google Shape;6791;p5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2" name="Google Shape;6792;p5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93" name="Google Shape;6793;p51"/>
          <p:cNvGrpSpPr/>
          <p:nvPr/>
        </p:nvGrpSpPr>
        <p:grpSpPr>
          <a:xfrm>
            <a:off x="1748837" y="1532946"/>
            <a:ext cx="342148" cy="353645"/>
            <a:chOff x="-35118325" y="3202075"/>
            <a:chExt cx="281975" cy="291450"/>
          </a:xfrm>
        </p:grpSpPr>
        <p:sp>
          <p:nvSpPr>
            <p:cNvPr id="6794" name="Google Shape;6794;p5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5" name="Google Shape;6795;p5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6" name="Google Shape;6796;p5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7" name="Google Shape;6797;p5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98" name="Google Shape;6798;p51"/>
          <p:cNvGrpSpPr/>
          <p:nvPr/>
        </p:nvGrpSpPr>
        <p:grpSpPr>
          <a:xfrm>
            <a:off x="1742618" y="1974199"/>
            <a:ext cx="354586" cy="353221"/>
            <a:chOff x="-35123050" y="3561225"/>
            <a:chExt cx="292225" cy="291100"/>
          </a:xfrm>
        </p:grpSpPr>
        <p:sp>
          <p:nvSpPr>
            <p:cNvPr id="6799" name="Google Shape;6799;p5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0" name="Google Shape;6800;p5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1" name="Google Shape;6801;p51"/>
          <p:cNvGrpSpPr/>
          <p:nvPr/>
        </p:nvGrpSpPr>
        <p:grpSpPr>
          <a:xfrm>
            <a:off x="1784677" y="2409340"/>
            <a:ext cx="270467" cy="353615"/>
            <a:chOff x="-35089175" y="3919600"/>
            <a:chExt cx="222900" cy="291425"/>
          </a:xfrm>
        </p:grpSpPr>
        <p:sp>
          <p:nvSpPr>
            <p:cNvPr id="6802" name="Google Shape;6802;p5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3" name="Google Shape;6803;p5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4" name="Google Shape;6804;p51"/>
          <p:cNvGrpSpPr/>
          <p:nvPr/>
        </p:nvGrpSpPr>
        <p:grpSpPr>
          <a:xfrm>
            <a:off x="3981673" y="1532703"/>
            <a:ext cx="336445" cy="354131"/>
            <a:chOff x="-33277650" y="3226875"/>
            <a:chExt cx="277275" cy="291850"/>
          </a:xfrm>
        </p:grpSpPr>
        <p:sp>
          <p:nvSpPr>
            <p:cNvPr id="6805" name="Google Shape;6805;p5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6" name="Google Shape;6806;p5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7" name="Google Shape;6807;p5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8" name="Google Shape;6808;p5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9" name="Google Shape;6809;p5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0" name="Google Shape;6810;p5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1" name="Google Shape;6811;p5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12" name="Google Shape;6812;p51"/>
          <p:cNvGrpSpPr/>
          <p:nvPr/>
        </p:nvGrpSpPr>
        <p:grpSpPr>
          <a:xfrm>
            <a:off x="3973073" y="1973987"/>
            <a:ext cx="353645" cy="353645"/>
            <a:chOff x="-33286325" y="3586425"/>
            <a:chExt cx="291450" cy="291450"/>
          </a:xfrm>
        </p:grpSpPr>
        <p:sp>
          <p:nvSpPr>
            <p:cNvPr id="6813" name="Google Shape;6813;p5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4" name="Google Shape;6814;p5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5" name="Google Shape;6815;p5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6" name="Google Shape;6816;p5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7" name="Google Shape;6817;p5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18" name="Google Shape;6818;p51"/>
          <p:cNvGrpSpPr/>
          <p:nvPr/>
        </p:nvGrpSpPr>
        <p:grpSpPr>
          <a:xfrm>
            <a:off x="3973073" y="2408369"/>
            <a:ext cx="353645" cy="355557"/>
            <a:chOff x="-33286325" y="3944800"/>
            <a:chExt cx="291450" cy="293025"/>
          </a:xfrm>
        </p:grpSpPr>
        <p:sp>
          <p:nvSpPr>
            <p:cNvPr id="6819" name="Google Shape;6819;p5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0" name="Google Shape;6820;p5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1" name="Google Shape;6821;p5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2" name="Google Shape;6822;p5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3" name="Google Shape;6823;p51"/>
          <p:cNvGrpSpPr/>
          <p:nvPr/>
        </p:nvGrpSpPr>
        <p:grpSpPr>
          <a:xfrm>
            <a:off x="2631470" y="2881529"/>
            <a:ext cx="353645" cy="356527"/>
            <a:chOff x="-31452725" y="3191825"/>
            <a:chExt cx="291450" cy="293825"/>
          </a:xfrm>
        </p:grpSpPr>
        <p:sp>
          <p:nvSpPr>
            <p:cNvPr id="6824" name="Google Shape;6824;p5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5" name="Google Shape;6825;p5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6" name="Google Shape;6826;p5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7" name="Google Shape;6827;p5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8" name="Google Shape;6828;p51"/>
          <p:cNvGrpSpPr/>
          <p:nvPr/>
        </p:nvGrpSpPr>
        <p:grpSpPr>
          <a:xfrm>
            <a:off x="2631000" y="3353144"/>
            <a:ext cx="354586" cy="354586"/>
            <a:chOff x="-31452725" y="3551775"/>
            <a:chExt cx="292225" cy="292225"/>
          </a:xfrm>
        </p:grpSpPr>
        <p:sp>
          <p:nvSpPr>
            <p:cNvPr id="6829" name="Google Shape;6829;p5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0" name="Google Shape;6830;p5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1" name="Google Shape;6831;p5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2" name="Google Shape;6832;p5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3" name="Google Shape;6833;p51"/>
          <p:cNvGrpSpPr/>
          <p:nvPr/>
        </p:nvGrpSpPr>
        <p:grpSpPr>
          <a:xfrm>
            <a:off x="2629559" y="3817129"/>
            <a:ext cx="357468" cy="356497"/>
            <a:chOff x="-31455100" y="3909350"/>
            <a:chExt cx="294600" cy="293800"/>
          </a:xfrm>
        </p:grpSpPr>
        <p:sp>
          <p:nvSpPr>
            <p:cNvPr id="6834" name="Google Shape;6834;p5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5" name="Google Shape;6835;p5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6" name="Google Shape;6836;p51"/>
          <p:cNvGrpSpPr/>
          <p:nvPr/>
        </p:nvGrpSpPr>
        <p:grpSpPr>
          <a:xfrm>
            <a:off x="3970744" y="3818084"/>
            <a:ext cx="353645" cy="354586"/>
            <a:chOff x="-30345325" y="3918800"/>
            <a:chExt cx="291450" cy="292225"/>
          </a:xfrm>
        </p:grpSpPr>
        <p:sp>
          <p:nvSpPr>
            <p:cNvPr id="6837" name="Google Shape;6837;p5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8" name="Google Shape;6838;p5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9" name="Google Shape;6839;p5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0" name="Google Shape;6840;p5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1" name="Google Shape;6841;p5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2" name="Google Shape;6842;p51"/>
          <p:cNvGrpSpPr/>
          <p:nvPr/>
        </p:nvGrpSpPr>
        <p:grpSpPr>
          <a:xfrm>
            <a:off x="2200736" y="1532946"/>
            <a:ext cx="332593" cy="353645"/>
            <a:chOff x="-34755225" y="3202075"/>
            <a:chExt cx="274100" cy="291450"/>
          </a:xfrm>
        </p:grpSpPr>
        <p:sp>
          <p:nvSpPr>
            <p:cNvPr id="6843" name="Google Shape;6843;p5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4" name="Google Shape;6844;p5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5" name="Google Shape;6845;p5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6" name="Google Shape;6846;p5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7" name="Google Shape;6847;p5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8" name="Google Shape;6848;p5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9" name="Google Shape;6849;p5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50" name="Google Shape;6850;p51"/>
          <p:cNvGrpSpPr/>
          <p:nvPr/>
        </p:nvGrpSpPr>
        <p:grpSpPr>
          <a:xfrm>
            <a:off x="2190209" y="1973987"/>
            <a:ext cx="353645" cy="353645"/>
            <a:chOff x="-34763900" y="3561225"/>
            <a:chExt cx="291450" cy="291450"/>
          </a:xfrm>
        </p:grpSpPr>
        <p:sp>
          <p:nvSpPr>
            <p:cNvPr id="6851" name="Google Shape;6851;p5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2" name="Google Shape;6852;p5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3" name="Google Shape;6853;p5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54" name="Google Shape;6854;p51"/>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55" name="Google Shape;6855;p51"/>
          <p:cNvGrpSpPr/>
          <p:nvPr/>
        </p:nvGrpSpPr>
        <p:grpSpPr>
          <a:xfrm>
            <a:off x="845106" y="2882499"/>
            <a:ext cx="354586" cy="354586"/>
            <a:chOff x="-32927950" y="3227275"/>
            <a:chExt cx="292225" cy="292225"/>
          </a:xfrm>
        </p:grpSpPr>
        <p:sp>
          <p:nvSpPr>
            <p:cNvPr id="6856" name="Google Shape;6856;p5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7" name="Google Shape;6857;p5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8" name="Google Shape;6858;p5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9" name="Google Shape;6859;p5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0" name="Google Shape;6860;p5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1" name="Google Shape;6861;p51"/>
          <p:cNvGrpSpPr/>
          <p:nvPr/>
        </p:nvGrpSpPr>
        <p:grpSpPr>
          <a:xfrm>
            <a:off x="844621" y="3353613"/>
            <a:ext cx="355557" cy="353645"/>
            <a:chOff x="-32927950" y="3586425"/>
            <a:chExt cx="293025" cy="291450"/>
          </a:xfrm>
        </p:grpSpPr>
        <p:sp>
          <p:nvSpPr>
            <p:cNvPr id="6862" name="Google Shape;6862;p5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3" name="Google Shape;6863;p5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4" name="Google Shape;6864;p5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5" name="Google Shape;6865;p5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6" name="Google Shape;6866;p5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7" name="Google Shape;6867;p51"/>
          <p:cNvGrpSpPr/>
          <p:nvPr/>
        </p:nvGrpSpPr>
        <p:grpSpPr>
          <a:xfrm>
            <a:off x="845106" y="3817598"/>
            <a:ext cx="354586" cy="355557"/>
            <a:chOff x="-32927950" y="3944800"/>
            <a:chExt cx="292225" cy="293025"/>
          </a:xfrm>
        </p:grpSpPr>
        <p:sp>
          <p:nvSpPr>
            <p:cNvPr id="6868" name="Google Shape;6868;p5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9" name="Google Shape;6869;p5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0" name="Google Shape;6870;p5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1" name="Google Shape;6871;p5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2" name="Google Shape;6872;p5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3" name="Google Shape;6873;p5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4" name="Google Shape;6874;p5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5" name="Google Shape;6875;p5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6" name="Google Shape;6876;p5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7" name="Google Shape;6877;p51"/>
          <p:cNvGrpSpPr/>
          <p:nvPr/>
        </p:nvGrpSpPr>
        <p:grpSpPr>
          <a:xfrm>
            <a:off x="3073898" y="2882849"/>
            <a:ext cx="354586" cy="353888"/>
            <a:chOff x="-31094350" y="3194000"/>
            <a:chExt cx="292225" cy="291650"/>
          </a:xfrm>
        </p:grpSpPr>
        <p:sp>
          <p:nvSpPr>
            <p:cNvPr id="6878" name="Google Shape;6878;p5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9" name="Google Shape;6879;p5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0" name="Google Shape;6880;p5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1" name="Google Shape;6881;p5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2" name="Google Shape;6882;p5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3" name="Google Shape;6883;p5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4" name="Google Shape;6884;p5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5" name="Google Shape;6885;p5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6" name="Google Shape;6886;p51"/>
          <p:cNvGrpSpPr/>
          <p:nvPr/>
        </p:nvGrpSpPr>
        <p:grpSpPr>
          <a:xfrm>
            <a:off x="3074368" y="3353341"/>
            <a:ext cx="353645" cy="354191"/>
            <a:chOff x="-31093575" y="3552550"/>
            <a:chExt cx="291450" cy="291900"/>
          </a:xfrm>
        </p:grpSpPr>
        <p:sp>
          <p:nvSpPr>
            <p:cNvPr id="6887" name="Google Shape;6887;p5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8" name="Google Shape;6888;p5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9" name="Google Shape;6889;p5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0" name="Google Shape;6890;p5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91" name="Google Shape;6891;p51"/>
          <p:cNvGrpSpPr/>
          <p:nvPr/>
        </p:nvGrpSpPr>
        <p:grpSpPr>
          <a:xfrm>
            <a:off x="3074368" y="3818569"/>
            <a:ext cx="353645" cy="353615"/>
            <a:chOff x="-31093575" y="3911725"/>
            <a:chExt cx="291450" cy="291425"/>
          </a:xfrm>
        </p:grpSpPr>
        <p:sp>
          <p:nvSpPr>
            <p:cNvPr id="6892" name="Google Shape;6892;p5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3" name="Google Shape;6893;p5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94" name="Google Shape;6894;p51"/>
          <p:cNvGrpSpPr/>
          <p:nvPr/>
        </p:nvGrpSpPr>
        <p:grpSpPr>
          <a:xfrm>
            <a:off x="2183798" y="4275536"/>
            <a:ext cx="356497" cy="354586"/>
            <a:chOff x="-29946000" y="3183175"/>
            <a:chExt cx="293800" cy="292225"/>
          </a:xfrm>
        </p:grpSpPr>
        <p:sp>
          <p:nvSpPr>
            <p:cNvPr id="6895" name="Google Shape;6895;p5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6" name="Google Shape;6896;p5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7" name="Google Shape;6897;p5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8" name="Google Shape;6898;p5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9" name="Google Shape;6899;p5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0" name="Google Shape;6900;p5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01" name="Google Shape;6901;p51"/>
          <p:cNvGrpSpPr/>
          <p:nvPr/>
        </p:nvGrpSpPr>
        <p:grpSpPr>
          <a:xfrm>
            <a:off x="2628330" y="1532689"/>
            <a:ext cx="358408" cy="354161"/>
            <a:chOff x="-34408675" y="3202075"/>
            <a:chExt cx="295375" cy="291875"/>
          </a:xfrm>
        </p:grpSpPr>
        <p:sp>
          <p:nvSpPr>
            <p:cNvPr id="6902" name="Google Shape;6902;p5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3" name="Google Shape;6903;p5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4" name="Google Shape;6904;p5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5" name="Google Shape;6905;p5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06" name="Google Shape;6906;p51"/>
          <p:cNvGrpSpPr/>
          <p:nvPr/>
        </p:nvGrpSpPr>
        <p:grpSpPr>
          <a:xfrm>
            <a:off x="2630241" y="1972683"/>
            <a:ext cx="354586" cy="356254"/>
            <a:chOff x="-34405525" y="3558075"/>
            <a:chExt cx="292225" cy="293600"/>
          </a:xfrm>
        </p:grpSpPr>
        <p:sp>
          <p:nvSpPr>
            <p:cNvPr id="6907" name="Google Shape;6907;p5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8" name="Google Shape;6908;p5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9" name="Google Shape;6909;p5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0" name="Google Shape;6910;p51"/>
          <p:cNvGrpSpPr/>
          <p:nvPr/>
        </p:nvGrpSpPr>
        <p:grpSpPr>
          <a:xfrm>
            <a:off x="2629755" y="2409340"/>
            <a:ext cx="355557" cy="353615"/>
            <a:chOff x="-34406325" y="3919600"/>
            <a:chExt cx="293025" cy="291425"/>
          </a:xfrm>
        </p:grpSpPr>
        <p:sp>
          <p:nvSpPr>
            <p:cNvPr id="6911" name="Google Shape;6911;p5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2" name="Google Shape;6912;p5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3" name="Google Shape;6913;p5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4" name="Google Shape;6914;p5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5" name="Google Shape;6915;p5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6" name="Google Shape;6916;p5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7" name="Google Shape;6917;p5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8" name="Google Shape;6918;p51"/>
          <p:cNvGrpSpPr/>
          <p:nvPr/>
        </p:nvGrpSpPr>
        <p:grpSpPr>
          <a:xfrm>
            <a:off x="1293653" y="2888703"/>
            <a:ext cx="353645" cy="342179"/>
            <a:chOff x="-32568800" y="3232000"/>
            <a:chExt cx="291450" cy="282000"/>
          </a:xfrm>
        </p:grpSpPr>
        <p:sp>
          <p:nvSpPr>
            <p:cNvPr id="6919" name="Google Shape;6919;p5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0" name="Google Shape;6920;p5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1" name="Google Shape;6921;p51"/>
          <p:cNvGrpSpPr/>
          <p:nvPr/>
        </p:nvGrpSpPr>
        <p:grpSpPr>
          <a:xfrm>
            <a:off x="1293183" y="3353613"/>
            <a:ext cx="354586" cy="353645"/>
            <a:chOff x="-32569575" y="3586425"/>
            <a:chExt cx="292225" cy="291450"/>
          </a:xfrm>
        </p:grpSpPr>
        <p:sp>
          <p:nvSpPr>
            <p:cNvPr id="6922" name="Google Shape;6922;p5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3" name="Google Shape;6923;p5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4" name="Google Shape;6924;p51"/>
          <p:cNvGrpSpPr/>
          <p:nvPr/>
        </p:nvGrpSpPr>
        <p:grpSpPr>
          <a:xfrm>
            <a:off x="1284098" y="3818205"/>
            <a:ext cx="372756" cy="354343"/>
            <a:chOff x="-32576675" y="3944600"/>
            <a:chExt cx="307200" cy="292025"/>
          </a:xfrm>
        </p:grpSpPr>
        <p:sp>
          <p:nvSpPr>
            <p:cNvPr id="6925" name="Google Shape;6925;p5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6" name="Google Shape;6926;p5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7" name="Google Shape;6927;p51"/>
          <p:cNvGrpSpPr/>
          <p:nvPr/>
        </p:nvGrpSpPr>
        <p:grpSpPr>
          <a:xfrm>
            <a:off x="3529065" y="2882500"/>
            <a:ext cx="354586" cy="354586"/>
            <a:chOff x="-30735200" y="3192625"/>
            <a:chExt cx="292225" cy="292225"/>
          </a:xfrm>
        </p:grpSpPr>
        <p:sp>
          <p:nvSpPr>
            <p:cNvPr id="6928" name="Google Shape;6928;p5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9" name="Google Shape;6929;p5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0" name="Google Shape;6930;p5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1" name="Google Shape;6931;p5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2" name="Google Shape;6932;p5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3" name="Google Shape;6933;p5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4" name="Google Shape;6934;p5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5" name="Google Shape;6935;p51"/>
          <p:cNvGrpSpPr/>
          <p:nvPr/>
        </p:nvGrpSpPr>
        <p:grpSpPr>
          <a:xfrm>
            <a:off x="3529065" y="3353932"/>
            <a:ext cx="354586" cy="353008"/>
            <a:chOff x="-30735200" y="3552550"/>
            <a:chExt cx="292225" cy="290925"/>
          </a:xfrm>
        </p:grpSpPr>
        <p:sp>
          <p:nvSpPr>
            <p:cNvPr id="6936" name="Google Shape;6936;p5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7" name="Google Shape;6937;p5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8" name="Google Shape;6938;p51"/>
          <p:cNvGrpSpPr/>
          <p:nvPr/>
        </p:nvGrpSpPr>
        <p:grpSpPr>
          <a:xfrm>
            <a:off x="3529065" y="3818554"/>
            <a:ext cx="354586" cy="353645"/>
            <a:chOff x="-30735200" y="3910925"/>
            <a:chExt cx="292225" cy="291450"/>
          </a:xfrm>
        </p:grpSpPr>
        <p:sp>
          <p:nvSpPr>
            <p:cNvPr id="6939" name="Google Shape;6939;p5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0" name="Google Shape;6940;p5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41" name="Google Shape;6941;p51"/>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42" name="Google Shape;6942;p51"/>
          <p:cNvGrpSpPr/>
          <p:nvPr/>
        </p:nvGrpSpPr>
        <p:grpSpPr>
          <a:xfrm>
            <a:off x="4882910" y="1531421"/>
            <a:ext cx="358971" cy="359224"/>
            <a:chOff x="-57956275" y="3197925"/>
            <a:chExt cx="319000" cy="319225"/>
          </a:xfrm>
        </p:grpSpPr>
        <p:sp>
          <p:nvSpPr>
            <p:cNvPr id="6943" name="Google Shape;6943;p5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4" name="Google Shape;6944;p5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5" name="Google Shape;6945;p5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6" name="Google Shape;6946;p5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7" name="Google Shape;6947;p5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8" name="Google Shape;6948;p5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9" name="Google Shape;6949;p5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50" name="Google Shape;6950;p51"/>
          <p:cNvGrpSpPr/>
          <p:nvPr/>
        </p:nvGrpSpPr>
        <p:grpSpPr>
          <a:xfrm>
            <a:off x="4905064" y="1987846"/>
            <a:ext cx="314662" cy="358971"/>
            <a:chOff x="-57940525" y="3590375"/>
            <a:chExt cx="279625" cy="319000"/>
          </a:xfrm>
        </p:grpSpPr>
        <p:sp>
          <p:nvSpPr>
            <p:cNvPr id="6951" name="Google Shape;6951;p5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2" name="Google Shape;6952;p5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3" name="Google Shape;6953;p5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4" name="Google Shape;6954;p5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5" name="Google Shape;6955;p5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56" name="Google Shape;6956;p51"/>
          <p:cNvGrpSpPr/>
          <p:nvPr/>
        </p:nvGrpSpPr>
        <p:grpSpPr>
          <a:xfrm>
            <a:off x="4875945" y="2429217"/>
            <a:ext cx="358099" cy="358999"/>
            <a:chOff x="-57959425" y="3982600"/>
            <a:chExt cx="318225" cy="319025"/>
          </a:xfrm>
        </p:grpSpPr>
        <p:sp>
          <p:nvSpPr>
            <p:cNvPr id="6957" name="Google Shape;6957;p5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8" name="Google Shape;6958;p5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9" name="Google Shape;6959;p5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0" name="Google Shape;6960;p5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61" name="Google Shape;6961;p51"/>
          <p:cNvGrpSpPr/>
          <p:nvPr/>
        </p:nvGrpSpPr>
        <p:grpSpPr>
          <a:xfrm>
            <a:off x="7076112" y="1532546"/>
            <a:ext cx="357226" cy="357226"/>
            <a:chOff x="-55987225" y="3198925"/>
            <a:chExt cx="317450" cy="317450"/>
          </a:xfrm>
        </p:grpSpPr>
        <p:sp>
          <p:nvSpPr>
            <p:cNvPr id="6962" name="Google Shape;6962;p5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3" name="Google Shape;6963;p5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4" name="Google Shape;6964;p5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5" name="Google Shape;6965;p5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66" name="Google Shape;6966;p51"/>
          <p:cNvGrpSpPr/>
          <p:nvPr/>
        </p:nvGrpSpPr>
        <p:grpSpPr>
          <a:xfrm>
            <a:off x="7076112" y="1988578"/>
            <a:ext cx="357226" cy="357367"/>
            <a:chOff x="-55987225" y="3591025"/>
            <a:chExt cx="317450" cy="317575"/>
          </a:xfrm>
        </p:grpSpPr>
        <p:sp>
          <p:nvSpPr>
            <p:cNvPr id="6967" name="Google Shape;6967;p5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8" name="Google Shape;6968;p5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9" name="Google Shape;6969;p5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0" name="Google Shape;6970;p5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1" name="Google Shape;6971;p5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2" name="Google Shape;6972;p51"/>
          <p:cNvGrpSpPr/>
          <p:nvPr/>
        </p:nvGrpSpPr>
        <p:grpSpPr>
          <a:xfrm>
            <a:off x="7090027" y="2429217"/>
            <a:ext cx="358999" cy="358999"/>
            <a:chOff x="-55988800" y="3982600"/>
            <a:chExt cx="319025" cy="319025"/>
          </a:xfrm>
        </p:grpSpPr>
        <p:sp>
          <p:nvSpPr>
            <p:cNvPr id="6973" name="Google Shape;6973;p5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4" name="Google Shape;6974;p5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5" name="Google Shape;6975;p5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6" name="Google Shape;6976;p5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7" name="Google Shape;6977;p5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8" name="Google Shape;6978;p51"/>
          <p:cNvGrpSpPr/>
          <p:nvPr/>
        </p:nvGrpSpPr>
        <p:grpSpPr>
          <a:xfrm>
            <a:off x="5748546" y="2887174"/>
            <a:ext cx="356326" cy="358971"/>
            <a:chOff x="-54026025" y="3192625"/>
            <a:chExt cx="316650" cy="319000"/>
          </a:xfrm>
        </p:grpSpPr>
        <p:sp>
          <p:nvSpPr>
            <p:cNvPr id="6979" name="Google Shape;6979;p5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0" name="Google Shape;6980;p5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1" name="Google Shape;6981;p5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2" name="Google Shape;6982;p5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3" name="Google Shape;6983;p5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4" name="Google Shape;6984;p5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5" name="Google Shape;6985;p5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6" name="Google Shape;6986;p5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87" name="Google Shape;6987;p51"/>
          <p:cNvGrpSpPr/>
          <p:nvPr/>
        </p:nvGrpSpPr>
        <p:grpSpPr>
          <a:xfrm>
            <a:off x="5768492" y="3358148"/>
            <a:ext cx="316434" cy="358099"/>
            <a:chOff x="-54007925" y="3584850"/>
            <a:chExt cx="281200" cy="318225"/>
          </a:xfrm>
        </p:grpSpPr>
        <p:sp>
          <p:nvSpPr>
            <p:cNvPr id="6988" name="Google Shape;6988;p5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9" name="Google Shape;6989;p5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0" name="Google Shape;6990;p5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1" name="Google Shape;6991;p5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2" name="Google Shape;6992;p5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3" name="Google Shape;6993;p5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94" name="Google Shape;6994;p51"/>
          <p:cNvGrpSpPr/>
          <p:nvPr/>
        </p:nvGrpSpPr>
        <p:grpSpPr>
          <a:xfrm>
            <a:off x="5768492" y="3820033"/>
            <a:ext cx="316434" cy="358914"/>
            <a:chOff x="-54007925" y="3975575"/>
            <a:chExt cx="281200" cy="318950"/>
          </a:xfrm>
        </p:grpSpPr>
        <p:sp>
          <p:nvSpPr>
            <p:cNvPr id="6995" name="Google Shape;6995;p5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6" name="Google Shape;6996;p5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7" name="Google Shape;6997;p5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8" name="Google Shape;6998;p5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99" name="Google Shape;6999;p51"/>
          <p:cNvGrpSpPr/>
          <p:nvPr/>
        </p:nvGrpSpPr>
        <p:grpSpPr>
          <a:xfrm>
            <a:off x="8003359" y="2904504"/>
            <a:ext cx="274770" cy="358492"/>
            <a:chOff x="-52005775" y="3208025"/>
            <a:chExt cx="244175" cy="318575"/>
          </a:xfrm>
        </p:grpSpPr>
        <p:sp>
          <p:nvSpPr>
            <p:cNvPr id="7000" name="Google Shape;7000;p5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1" name="Google Shape;7001;p5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2" name="Google Shape;7002;p5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3" name="Google Shape;7003;p5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4" name="Google Shape;7004;p5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5" name="Google Shape;7005;p5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6" name="Google Shape;7006;p5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7" name="Google Shape;7007;p5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8" name="Google Shape;7008;p5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9" name="Google Shape;7009;p5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0" name="Google Shape;7010;p5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1" name="Google Shape;7011;p51"/>
          <p:cNvGrpSpPr/>
          <p:nvPr/>
        </p:nvGrpSpPr>
        <p:grpSpPr>
          <a:xfrm>
            <a:off x="5309825" y="1532546"/>
            <a:ext cx="358099" cy="358099"/>
            <a:chOff x="-57568775" y="3198925"/>
            <a:chExt cx="318225" cy="318225"/>
          </a:xfrm>
        </p:grpSpPr>
        <p:sp>
          <p:nvSpPr>
            <p:cNvPr id="7012" name="Google Shape;7012;p5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3" name="Google Shape;7013;p5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4" name="Google Shape;7014;p5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5" name="Google Shape;7015;p5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6" name="Google Shape;7016;p5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7" name="Google Shape;7017;p5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8" name="Google Shape;7018;p51"/>
          <p:cNvGrpSpPr/>
          <p:nvPr/>
        </p:nvGrpSpPr>
        <p:grpSpPr>
          <a:xfrm>
            <a:off x="5331543" y="1987846"/>
            <a:ext cx="314662" cy="358099"/>
            <a:chOff x="-57549075" y="3590375"/>
            <a:chExt cx="279625" cy="318225"/>
          </a:xfrm>
        </p:grpSpPr>
        <p:sp>
          <p:nvSpPr>
            <p:cNvPr id="7019" name="Google Shape;7019;p5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0" name="Google Shape;7020;p5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1" name="Google Shape;7021;p5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2" name="Google Shape;7022;p5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3" name="Google Shape;7023;p51"/>
          <p:cNvGrpSpPr/>
          <p:nvPr/>
        </p:nvGrpSpPr>
        <p:grpSpPr>
          <a:xfrm>
            <a:off x="5323740" y="2429217"/>
            <a:ext cx="359871" cy="359871"/>
            <a:chOff x="-57570350" y="3982600"/>
            <a:chExt cx="319800" cy="319800"/>
          </a:xfrm>
        </p:grpSpPr>
        <p:sp>
          <p:nvSpPr>
            <p:cNvPr id="7024" name="Google Shape;7024;p5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5" name="Google Shape;7025;p5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6" name="Google Shape;7026;p5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7" name="Google Shape;7027;p5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8" name="Google Shape;7028;p51"/>
          <p:cNvGrpSpPr/>
          <p:nvPr/>
        </p:nvGrpSpPr>
        <p:grpSpPr>
          <a:xfrm>
            <a:off x="7538779" y="1531646"/>
            <a:ext cx="314662" cy="358999"/>
            <a:chOff x="-55576850" y="3198125"/>
            <a:chExt cx="279625" cy="319025"/>
          </a:xfrm>
        </p:grpSpPr>
        <p:sp>
          <p:nvSpPr>
            <p:cNvPr id="7029" name="Google Shape;7029;p5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0" name="Google Shape;7030;p5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1" name="Google Shape;7031;p5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2" name="Google Shape;7032;p5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3" name="Google Shape;7033;p51"/>
          <p:cNvGrpSpPr/>
          <p:nvPr/>
        </p:nvGrpSpPr>
        <p:grpSpPr>
          <a:xfrm>
            <a:off x="7516174" y="1987621"/>
            <a:ext cx="359871" cy="358324"/>
            <a:chOff x="-55596550" y="3590175"/>
            <a:chExt cx="319800" cy="318425"/>
          </a:xfrm>
        </p:grpSpPr>
        <p:sp>
          <p:nvSpPr>
            <p:cNvPr id="7034" name="Google Shape;7034;p5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5" name="Google Shape;7035;p5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6" name="Google Shape;7036;p5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7" name="Google Shape;7037;p5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8" name="Google Shape;7038;p51"/>
          <p:cNvGrpSpPr/>
          <p:nvPr/>
        </p:nvGrpSpPr>
        <p:grpSpPr>
          <a:xfrm>
            <a:off x="7531412" y="2428964"/>
            <a:ext cx="358999" cy="359252"/>
            <a:chOff x="-55595775" y="3982375"/>
            <a:chExt cx="319025" cy="319250"/>
          </a:xfrm>
        </p:grpSpPr>
        <p:sp>
          <p:nvSpPr>
            <p:cNvPr id="7039" name="Google Shape;7039;p5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0" name="Google Shape;7040;p5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1" name="Google Shape;7041;p5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2" name="Google Shape;7042;p5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3" name="Google Shape;7043;p5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4" name="Google Shape;7044;p5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45" name="Google Shape;7045;p51"/>
          <p:cNvGrpSpPr/>
          <p:nvPr/>
        </p:nvGrpSpPr>
        <p:grpSpPr>
          <a:xfrm>
            <a:off x="6188595" y="2887174"/>
            <a:ext cx="358999" cy="358099"/>
            <a:chOff x="-53635375" y="3192625"/>
            <a:chExt cx="319025" cy="318225"/>
          </a:xfrm>
        </p:grpSpPr>
        <p:sp>
          <p:nvSpPr>
            <p:cNvPr id="7046" name="Google Shape;7046;p5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7" name="Google Shape;7047;p5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8" name="Google Shape;7048;p5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49" name="Google Shape;7049;p51"/>
          <p:cNvGrpSpPr/>
          <p:nvPr/>
        </p:nvGrpSpPr>
        <p:grpSpPr>
          <a:xfrm>
            <a:off x="6210763" y="3358148"/>
            <a:ext cx="314662" cy="358999"/>
            <a:chOff x="-53615675" y="3584850"/>
            <a:chExt cx="279625" cy="319025"/>
          </a:xfrm>
        </p:grpSpPr>
        <p:sp>
          <p:nvSpPr>
            <p:cNvPr id="7050" name="Google Shape;7050;p5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1" name="Google Shape;7051;p5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2" name="Google Shape;7052;p5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3" name="Google Shape;7053;p51"/>
          <p:cNvGrpSpPr/>
          <p:nvPr/>
        </p:nvGrpSpPr>
        <p:grpSpPr>
          <a:xfrm>
            <a:off x="6188609" y="3821074"/>
            <a:ext cx="358971" cy="357874"/>
            <a:chOff x="-53634575" y="3976500"/>
            <a:chExt cx="319000" cy="318025"/>
          </a:xfrm>
        </p:grpSpPr>
        <p:sp>
          <p:nvSpPr>
            <p:cNvPr id="7054" name="Google Shape;7054;p5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5" name="Google Shape;7055;p5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6" name="Google Shape;7056;p5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7" name="Google Shape;7057;p5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8" name="Google Shape;7058;p5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9" name="Google Shape;7059;p5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0" name="Google Shape;7060;p5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1" name="Google Shape;7061;p5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2" name="Google Shape;7062;p51"/>
          <p:cNvGrpSpPr/>
          <p:nvPr/>
        </p:nvGrpSpPr>
        <p:grpSpPr>
          <a:xfrm>
            <a:off x="7983413" y="3364028"/>
            <a:ext cx="314662" cy="358436"/>
            <a:chOff x="-52023900" y="3590075"/>
            <a:chExt cx="279625" cy="318525"/>
          </a:xfrm>
        </p:grpSpPr>
        <p:sp>
          <p:nvSpPr>
            <p:cNvPr id="7063" name="Google Shape;7063;p5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4" name="Google Shape;7064;p5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5" name="Google Shape;7065;p5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6" name="Google Shape;7066;p5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7" name="Google Shape;7067;p5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8" name="Google Shape;7068;p5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9" name="Google Shape;7069;p5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0" name="Google Shape;7070;p51"/>
          <p:cNvGrpSpPr/>
          <p:nvPr/>
        </p:nvGrpSpPr>
        <p:grpSpPr>
          <a:xfrm>
            <a:off x="5746654" y="1532546"/>
            <a:ext cx="358971" cy="358971"/>
            <a:chOff x="-57173375" y="3198925"/>
            <a:chExt cx="319000" cy="319000"/>
          </a:xfrm>
        </p:grpSpPr>
        <p:sp>
          <p:nvSpPr>
            <p:cNvPr id="7071" name="Google Shape;7071;p5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2" name="Google Shape;7072;p5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3" name="Google Shape;7073;p5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4" name="Google Shape;7074;p5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5" name="Google Shape;7075;p51"/>
          <p:cNvGrpSpPr/>
          <p:nvPr/>
        </p:nvGrpSpPr>
        <p:grpSpPr>
          <a:xfrm>
            <a:off x="5747541" y="2009987"/>
            <a:ext cx="357198" cy="314690"/>
            <a:chOff x="-57176525" y="3610050"/>
            <a:chExt cx="317425" cy="279650"/>
          </a:xfrm>
        </p:grpSpPr>
        <p:sp>
          <p:nvSpPr>
            <p:cNvPr id="7076" name="Google Shape;7076;p5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7" name="Google Shape;7077;p5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8" name="Google Shape;7078;p5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9" name="Google Shape;7079;p5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0" name="Google Shape;7080;p5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1" name="Google Shape;7081;p51"/>
          <p:cNvGrpSpPr/>
          <p:nvPr/>
        </p:nvGrpSpPr>
        <p:grpSpPr>
          <a:xfrm>
            <a:off x="7957995" y="1532546"/>
            <a:ext cx="358099" cy="356326"/>
            <a:chOff x="-55202750" y="3198925"/>
            <a:chExt cx="318225" cy="316650"/>
          </a:xfrm>
        </p:grpSpPr>
        <p:sp>
          <p:nvSpPr>
            <p:cNvPr id="7082" name="Google Shape;7082;p5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3" name="Google Shape;7083;p5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4" name="Google Shape;7084;p51"/>
          <p:cNvGrpSpPr/>
          <p:nvPr/>
        </p:nvGrpSpPr>
        <p:grpSpPr>
          <a:xfrm>
            <a:off x="7968629" y="1987846"/>
            <a:ext cx="336830" cy="358099"/>
            <a:chOff x="-55194875" y="3590375"/>
            <a:chExt cx="299325" cy="318225"/>
          </a:xfrm>
        </p:grpSpPr>
        <p:sp>
          <p:nvSpPr>
            <p:cNvPr id="7085" name="Google Shape;7085;p5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6" name="Google Shape;7086;p5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7" name="Google Shape;7087;p5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8" name="Google Shape;7088;p5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9" name="Google Shape;7089;p5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90" name="Google Shape;7090;p51"/>
          <p:cNvGrpSpPr/>
          <p:nvPr/>
        </p:nvGrpSpPr>
        <p:grpSpPr>
          <a:xfrm>
            <a:off x="7973247" y="2430117"/>
            <a:ext cx="357198" cy="357198"/>
            <a:chOff x="-55203525" y="3983400"/>
            <a:chExt cx="317425" cy="317425"/>
          </a:xfrm>
        </p:grpSpPr>
        <p:sp>
          <p:nvSpPr>
            <p:cNvPr id="7091" name="Google Shape;7091;p5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2" name="Google Shape;7092;p5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3" name="Google Shape;7093;p5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94" name="Google Shape;7094;p51"/>
          <p:cNvGrpSpPr/>
          <p:nvPr/>
        </p:nvGrpSpPr>
        <p:grpSpPr>
          <a:xfrm>
            <a:off x="6639727" y="2887174"/>
            <a:ext cx="335930" cy="358971"/>
            <a:chOff x="-53232900" y="3192625"/>
            <a:chExt cx="298525" cy="319000"/>
          </a:xfrm>
        </p:grpSpPr>
        <p:sp>
          <p:nvSpPr>
            <p:cNvPr id="7095" name="Google Shape;7095;p5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6" name="Google Shape;7096;p5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7" name="Google Shape;7097;p5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8" name="Google Shape;7098;p5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9" name="Google Shape;7099;p5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0" name="Google Shape;7100;p5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1" name="Google Shape;7101;p5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2" name="Google Shape;7102;p5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03" name="Google Shape;7103;p51"/>
          <p:cNvGrpSpPr/>
          <p:nvPr/>
        </p:nvGrpSpPr>
        <p:grpSpPr>
          <a:xfrm>
            <a:off x="6629093" y="3358148"/>
            <a:ext cx="357198" cy="356326"/>
            <a:chOff x="-53242350" y="3584850"/>
            <a:chExt cx="317425" cy="316650"/>
          </a:xfrm>
        </p:grpSpPr>
        <p:sp>
          <p:nvSpPr>
            <p:cNvPr id="7104" name="Google Shape;7104;p5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5" name="Google Shape;7105;p5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6" name="Google Shape;7106;p5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7" name="Google Shape;7107;p5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8" name="Google Shape;7108;p5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09" name="Google Shape;7109;p51"/>
          <p:cNvGrpSpPr/>
          <p:nvPr/>
        </p:nvGrpSpPr>
        <p:grpSpPr>
          <a:xfrm>
            <a:off x="6650362" y="3820849"/>
            <a:ext cx="314662" cy="358999"/>
            <a:chOff x="-53224225" y="3976300"/>
            <a:chExt cx="279625" cy="319025"/>
          </a:xfrm>
        </p:grpSpPr>
        <p:sp>
          <p:nvSpPr>
            <p:cNvPr id="7110" name="Google Shape;7110;p5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1" name="Google Shape;7111;p5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2" name="Google Shape;7112;p5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3" name="Google Shape;7113;p5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4" name="Google Shape;7114;p5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5" name="Google Shape;7115;p5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6" name="Google Shape;7116;p5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17" name="Google Shape;7117;p51"/>
          <p:cNvGrpSpPr/>
          <p:nvPr/>
        </p:nvGrpSpPr>
        <p:grpSpPr>
          <a:xfrm>
            <a:off x="7961258" y="3828529"/>
            <a:ext cx="358971" cy="358408"/>
            <a:chOff x="-52043575" y="3983125"/>
            <a:chExt cx="319000" cy="318500"/>
          </a:xfrm>
        </p:grpSpPr>
        <p:sp>
          <p:nvSpPr>
            <p:cNvPr id="7118" name="Google Shape;7118;p5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9" name="Google Shape;7119;p5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0" name="Google Shape;7120;p5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1" name="Google Shape;7121;p5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2" name="Google Shape;7122;p5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3" name="Google Shape;7123;p5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4" name="Google Shape;7124;p5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5" name="Google Shape;7125;p5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6" name="Google Shape;7126;p5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27" name="Google Shape;7127;p51"/>
          <p:cNvGrpSpPr/>
          <p:nvPr/>
        </p:nvGrpSpPr>
        <p:grpSpPr>
          <a:xfrm>
            <a:off x="6215199" y="1532546"/>
            <a:ext cx="314662" cy="358971"/>
            <a:chOff x="-56766175" y="3198925"/>
            <a:chExt cx="279625" cy="319000"/>
          </a:xfrm>
        </p:grpSpPr>
        <p:sp>
          <p:nvSpPr>
            <p:cNvPr id="7128" name="Google Shape;7128;p5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9" name="Google Shape;7129;p5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0" name="Google Shape;7130;p5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1" name="Google Shape;7131;p5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2" name="Google Shape;7132;p5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3" name="Google Shape;7133;p5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4" name="Google Shape;7134;p5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35" name="Google Shape;7135;p51"/>
          <p:cNvGrpSpPr/>
          <p:nvPr/>
        </p:nvGrpSpPr>
        <p:grpSpPr>
          <a:xfrm>
            <a:off x="6214313" y="1987846"/>
            <a:ext cx="316434" cy="358099"/>
            <a:chOff x="-56766175" y="3590375"/>
            <a:chExt cx="281200" cy="318225"/>
          </a:xfrm>
        </p:grpSpPr>
        <p:sp>
          <p:nvSpPr>
            <p:cNvPr id="7136" name="Google Shape;7136;p5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7" name="Google Shape;7137;p5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8" name="Google Shape;7138;p5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9" name="Google Shape;7139;p5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40" name="Google Shape;7140;p51"/>
          <p:cNvGrpSpPr/>
          <p:nvPr/>
        </p:nvGrpSpPr>
        <p:grpSpPr>
          <a:xfrm>
            <a:off x="6251269" y="2429217"/>
            <a:ext cx="272126" cy="358099"/>
            <a:chOff x="-56747275" y="3982600"/>
            <a:chExt cx="241825" cy="318225"/>
          </a:xfrm>
        </p:grpSpPr>
        <p:sp>
          <p:nvSpPr>
            <p:cNvPr id="7141" name="Google Shape;7141;p5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2" name="Google Shape;7142;p5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3" name="Google Shape;7143;p5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4" name="Google Shape;7144;p5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5" name="Google Shape;7145;p5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6" name="Google Shape;7146;p5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7" name="Google Shape;7147;p5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48" name="Google Shape;7148;p51"/>
          <p:cNvGrpSpPr/>
          <p:nvPr/>
        </p:nvGrpSpPr>
        <p:grpSpPr>
          <a:xfrm>
            <a:off x="4859020" y="3371455"/>
            <a:ext cx="358999" cy="342991"/>
            <a:chOff x="-54812875" y="3596675"/>
            <a:chExt cx="319025" cy="304800"/>
          </a:xfrm>
        </p:grpSpPr>
        <p:sp>
          <p:nvSpPr>
            <p:cNvPr id="7149" name="Google Shape;7149;p5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0" name="Google Shape;7150;p5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1" name="Google Shape;7151;p5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2" name="Google Shape;7152;p5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3" name="Google Shape;7153;p5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4" name="Google Shape;7154;p5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5" name="Google Shape;7155;p5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56" name="Google Shape;7156;p51"/>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7" name="Google Shape;7157;p51"/>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58" name="Google Shape;7158;p51"/>
          <p:cNvGrpSpPr/>
          <p:nvPr/>
        </p:nvGrpSpPr>
        <p:grpSpPr>
          <a:xfrm>
            <a:off x="4881188" y="3827938"/>
            <a:ext cx="314662" cy="358099"/>
            <a:chOff x="-54793175" y="3982600"/>
            <a:chExt cx="279625" cy="318225"/>
          </a:xfrm>
        </p:grpSpPr>
        <p:sp>
          <p:nvSpPr>
            <p:cNvPr id="7159" name="Google Shape;7159;p5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0" name="Google Shape;7160;p5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1" name="Google Shape;7161;p5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2" name="Google Shape;7162;p5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3" name="Google Shape;7163;p5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4" name="Google Shape;7164;p5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5" name="Google Shape;7165;p5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66" name="Google Shape;7166;p51"/>
          <p:cNvGrpSpPr/>
          <p:nvPr/>
        </p:nvGrpSpPr>
        <p:grpSpPr>
          <a:xfrm>
            <a:off x="7092647" y="2887174"/>
            <a:ext cx="314662" cy="358099"/>
            <a:chOff x="-52832000" y="3192625"/>
            <a:chExt cx="279625" cy="318225"/>
          </a:xfrm>
        </p:grpSpPr>
        <p:sp>
          <p:nvSpPr>
            <p:cNvPr id="7167" name="Google Shape;7167;p5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8" name="Google Shape;7168;p5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9" name="Google Shape;7169;p5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0" name="Google Shape;7170;p5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1" name="Google Shape;7171;p5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2" name="Google Shape;7172;p5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3" name="Google Shape;7173;p5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4" name="Google Shape;7174;p5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75" name="Google Shape;7175;p51"/>
          <p:cNvGrpSpPr/>
          <p:nvPr/>
        </p:nvGrpSpPr>
        <p:grpSpPr>
          <a:xfrm>
            <a:off x="5779179" y="2428542"/>
            <a:ext cx="323524" cy="358774"/>
            <a:chOff x="-57162350" y="3982000"/>
            <a:chExt cx="287500" cy="318825"/>
          </a:xfrm>
        </p:grpSpPr>
        <p:sp>
          <p:nvSpPr>
            <p:cNvPr id="7176" name="Google Shape;7176;p5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7" name="Google Shape;7177;p5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8" name="Google Shape;7178;p5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9" name="Google Shape;7179;p5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0" name="Google Shape;7180;p5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1" name="Google Shape;7181;p5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2" name="Google Shape;7182;p5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3" name="Google Shape;7183;p5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84" name="Google Shape;7184;p51"/>
          <p:cNvGrpSpPr/>
          <p:nvPr/>
        </p:nvGrpSpPr>
        <p:grpSpPr>
          <a:xfrm>
            <a:off x="7070492" y="3359048"/>
            <a:ext cx="358971" cy="357198"/>
            <a:chOff x="-52851675" y="3585650"/>
            <a:chExt cx="319000" cy="317425"/>
          </a:xfrm>
        </p:grpSpPr>
        <p:sp>
          <p:nvSpPr>
            <p:cNvPr id="7185" name="Google Shape;7185;p5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6" name="Google Shape;7186;p5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7" name="Google Shape;7187;p5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8" name="Google Shape;7188;p5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9" name="Google Shape;7189;p5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0" name="Google Shape;7190;p5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91" name="Google Shape;7191;p51"/>
          <p:cNvGrpSpPr/>
          <p:nvPr/>
        </p:nvGrpSpPr>
        <p:grpSpPr>
          <a:xfrm>
            <a:off x="7092647" y="3820849"/>
            <a:ext cx="314662" cy="358999"/>
            <a:chOff x="-52832000" y="3976300"/>
            <a:chExt cx="279625" cy="319025"/>
          </a:xfrm>
        </p:grpSpPr>
        <p:sp>
          <p:nvSpPr>
            <p:cNvPr id="7192" name="Google Shape;7192;p5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3" name="Google Shape;7193;p5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4" name="Google Shape;7194;p5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5" name="Google Shape;7195;p5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6" name="Google Shape;7196;p5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97" name="Google Shape;7197;p51"/>
          <p:cNvGrpSpPr/>
          <p:nvPr/>
        </p:nvGrpSpPr>
        <p:grpSpPr>
          <a:xfrm>
            <a:off x="6209853" y="4275497"/>
            <a:ext cx="316434" cy="358099"/>
            <a:chOff x="-51633225" y="3198925"/>
            <a:chExt cx="281200" cy="318225"/>
          </a:xfrm>
        </p:grpSpPr>
        <p:sp>
          <p:nvSpPr>
            <p:cNvPr id="7198" name="Google Shape;7198;p5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9" name="Google Shape;7199;p5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0" name="Google Shape;7200;p5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1" name="Google Shape;7201;p5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2" name="Google Shape;7202;p5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3" name="Google Shape;7203;p5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4" name="Google Shape;7204;p5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05" name="Google Shape;7205;p51"/>
          <p:cNvGrpSpPr/>
          <p:nvPr/>
        </p:nvGrpSpPr>
        <p:grpSpPr>
          <a:xfrm>
            <a:off x="6628676" y="1533418"/>
            <a:ext cx="365188" cy="357226"/>
            <a:chOff x="-56396775" y="3199700"/>
            <a:chExt cx="324525" cy="317450"/>
          </a:xfrm>
        </p:grpSpPr>
        <p:sp>
          <p:nvSpPr>
            <p:cNvPr id="7206" name="Google Shape;7206;p5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7" name="Google Shape;7207;p5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8" name="Google Shape;7208;p5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9" name="Google Shape;7209;p5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0" name="Google Shape;7210;p5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1" name="Google Shape;7211;p5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12" name="Google Shape;7212;p51"/>
          <p:cNvGrpSpPr/>
          <p:nvPr/>
        </p:nvGrpSpPr>
        <p:grpSpPr>
          <a:xfrm>
            <a:off x="6631771" y="1999353"/>
            <a:ext cx="358999" cy="335958"/>
            <a:chOff x="-56394425" y="3600600"/>
            <a:chExt cx="319025" cy="298550"/>
          </a:xfrm>
        </p:grpSpPr>
        <p:sp>
          <p:nvSpPr>
            <p:cNvPr id="7213" name="Google Shape;7213;p5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4" name="Google Shape;7214;p5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5" name="Google Shape;7215;p5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16" name="Google Shape;7216;p51"/>
          <p:cNvGrpSpPr/>
          <p:nvPr/>
        </p:nvGrpSpPr>
        <p:grpSpPr>
          <a:xfrm>
            <a:off x="6662538" y="2430117"/>
            <a:ext cx="327068" cy="357198"/>
            <a:chOff x="-56379450" y="3983400"/>
            <a:chExt cx="290650" cy="317425"/>
          </a:xfrm>
        </p:grpSpPr>
        <p:sp>
          <p:nvSpPr>
            <p:cNvPr id="7217" name="Google Shape;7217;p5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8" name="Google Shape;7218;p5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9" name="Google Shape;7219;p5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0" name="Google Shape;7220;p5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1" name="Google Shape;7221;p5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2" name="Google Shape;7222;p5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3" name="Google Shape;7223;p51"/>
            <p:cNvSpPr/>
            <p:nvPr/>
          </p:nvSpPr>
          <p:spPr>
            <a:xfrm>
              <a:off x="-56181750" y="4039300"/>
              <a:ext cx="0" cy="25"/>
            </a:xfrm>
            <a:custGeom>
              <a:rect b="b" l="l" r="r" t="t"/>
              <a:pathLst>
                <a:path extrusionOk="0" h="1" w="12000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4" name="Google Shape;7224;p5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25" name="Google Shape;7225;p51"/>
          <p:cNvGrpSpPr/>
          <p:nvPr/>
        </p:nvGrpSpPr>
        <p:grpSpPr>
          <a:xfrm>
            <a:off x="5326242" y="2894264"/>
            <a:ext cx="316434" cy="358971"/>
            <a:chOff x="-54401725" y="3198925"/>
            <a:chExt cx="281200" cy="319000"/>
          </a:xfrm>
        </p:grpSpPr>
        <p:sp>
          <p:nvSpPr>
            <p:cNvPr id="7226" name="Google Shape;7226;p5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7" name="Google Shape;7227;p5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8" name="Google Shape;7228;p5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9" name="Google Shape;7229;p5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0" name="Google Shape;7230;p5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1" name="Google Shape;7231;p5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2" name="Google Shape;7232;p5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3" name="Google Shape;7233;p5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4" name="Google Shape;7234;p5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5" name="Google Shape;7235;p5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6" name="Google Shape;7236;p5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7" name="Google Shape;7237;p51"/>
          <p:cNvGrpSpPr/>
          <p:nvPr/>
        </p:nvGrpSpPr>
        <p:grpSpPr>
          <a:xfrm>
            <a:off x="5327128" y="3364365"/>
            <a:ext cx="314662" cy="358099"/>
            <a:chOff x="-54401725" y="3590375"/>
            <a:chExt cx="279625" cy="318225"/>
          </a:xfrm>
        </p:grpSpPr>
        <p:sp>
          <p:nvSpPr>
            <p:cNvPr id="7238" name="Google Shape;7238;p5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9" name="Google Shape;7239;p5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0" name="Google Shape;7240;p5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1" name="Google Shape;7241;p5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2" name="Google Shape;7242;p5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3" name="Google Shape;7243;p5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44" name="Google Shape;7244;p51"/>
          <p:cNvGrpSpPr/>
          <p:nvPr/>
        </p:nvGrpSpPr>
        <p:grpSpPr>
          <a:xfrm>
            <a:off x="5324920" y="3827938"/>
            <a:ext cx="319079" cy="358099"/>
            <a:chOff x="-54403300" y="3982600"/>
            <a:chExt cx="283550" cy="318225"/>
          </a:xfrm>
        </p:grpSpPr>
        <p:sp>
          <p:nvSpPr>
            <p:cNvPr id="7245" name="Google Shape;7245;p5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6" name="Google Shape;7246;p5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7" name="Google Shape;7247;p5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8" name="Google Shape;7248;p5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9" name="Google Shape;7249;p5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0" name="Google Shape;7250;p51"/>
          <p:cNvGrpSpPr/>
          <p:nvPr/>
        </p:nvGrpSpPr>
        <p:grpSpPr>
          <a:xfrm>
            <a:off x="7512313" y="2889172"/>
            <a:ext cx="356298" cy="356973"/>
            <a:chOff x="-52458650" y="3194400"/>
            <a:chExt cx="316625" cy="317225"/>
          </a:xfrm>
        </p:grpSpPr>
        <p:sp>
          <p:nvSpPr>
            <p:cNvPr id="7251" name="Google Shape;7251;p5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2" name="Google Shape;7252;p5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3" name="Google Shape;7253;p5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4" name="Google Shape;7254;p5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5" name="Google Shape;7255;p5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6" name="Google Shape;7256;p5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7" name="Google Shape;7257;p5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8" name="Google Shape;7258;p5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9" name="Google Shape;7259;p51"/>
          <p:cNvGrpSpPr/>
          <p:nvPr/>
        </p:nvGrpSpPr>
        <p:grpSpPr>
          <a:xfrm>
            <a:off x="4881188" y="2894264"/>
            <a:ext cx="314662" cy="358971"/>
            <a:chOff x="-54793175" y="3198925"/>
            <a:chExt cx="279625" cy="319000"/>
          </a:xfrm>
        </p:grpSpPr>
        <p:sp>
          <p:nvSpPr>
            <p:cNvPr id="7260" name="Google Shape;7260;p5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1" name="Google Shape;7261;p5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2" name="Google Shape;7262;p5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3" name="Google Shape;7263;p5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4" name="Google Shape;7264;p5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5" name="Google Shape;7265;p5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6" name="Google Shape;7266;p5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7" name="Google Shape;7267;p51"/>
          <p:cNvGrpSpPr/>
          <p:nvPr/>
        </p:nvGrpSpPr>
        <p:grpSpPr>
          <a:xfrm>
            <a:off x="7521611" y="3358148"/>
            <a:ext cx="337703" cy="357845"/>
            <a:chOff x="-52450000" y="3584850"/>
            <a:chExt cx="300100" cy="318000"/>
          </a:xfrm>
        </p:grpSpPr>
        <p:sp>
          <p:nvSpPr>
            <p:cNvPr id="7268" name="Google Shape;7268;p5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9" name="Google Shape;7269;p5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0" name="Google Shape;7270;p5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1" name="Google Shape;7271;p5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2" name="Google Shape;7272;p5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3" name="Google Shape;7273;p5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4" name="Google Shape;7274;p5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5" name="Google Shape;7275;p51"/>
          <p:cNvGrpSpPr/>
          <p:nvPr/>
        </p:nvGrpSpPr>
        <p:grpSpPr>
          <a:xfrm>
            <a:off x="7533131" y="3822621"/>
            <a:ext cx="314662" cy="357226"/>
            <a:chOff x="-52440550" y="3977875"/>
            <a:chExt cx="279625" cy="317450"/>
          </a:xfrm>
        </p:grpSpPr>
        <p:sp>
          <p:nvSpPr>
            <p:cNvPr id="7276" name="Google Shape;7276;p5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7" name="Google Shape;7277;p5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8" name="Google Shape;7278;p5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9" name="Google Shape;7279;p5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0" name="Google Shape;7280;p5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1" name="Google Shape;7281;p5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2" name="Google Shape;7282;p5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3" name="Google Shape;7283;p5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84" name="Google Shape;7284;p51"/>
          <p:cNvGrpSpPr/>
          <p:nvPr/>
        </p:nvGrpSpPr>
        <p:grpSpPr>
          <a:xfrm>
            <a:off x="6645066" y="4278827"/>
            <a:ext cx="314662" cy="358999"/>
            <a:chOff x="-51623775" y="3584850"/>
            <a:chExt cx="279625" cy="319025"/>
          </a:xfrm>
        </p:grpSpPr>
        <p:sp>
          <p:nvSpPr>
            <p:cNvPr id="7285" name="Google Shape;7285;p5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6" name="Google Shape;7286;p5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7" name="Google Shape;7287;p5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8" name="Google Shape;7288;p5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9" name="Google Shape;7289;p5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0" name="Google Shape;7290;p5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1" name="Google Shape;7291;p5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2" name="Google Shape;7292;p5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3" name="Google Shape;7293;p5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97" name="Shape 7297"/>
        <p:cNvGrpSpPr/>
        <p:nvPr/>
      </p:nvGrpSpPr>
      <p:grpSpPr>
        <a:xfrm>
          <a:off x="0" y="0"/>
          <a:ext cx="0" cy="0"/>
          <a:chOff x="0" y="0"/>
          <a:chExt cx="0" cy="0"/>
        </a:xfrm>
      </p:grpSpPr>
      <p:sp>
        <p:nvSpPr>
          <p:cNvPr id="7298" name="Google Shape;7298;p52"/>
          <p:cNvSpPr txBox="1"/>
          <p:nvPr>
            <p:ph idx="4294967295" type="title"/>
          </p:nvPr>
        </p:nvSpPr>
        <p:spPr>
          <a:xfrm>
            <a:off x="849675" y="943800"/>
            <a:ext cx="34821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99" name="Google Shape;7299;p52"/>
          <p:cNvSpPr txBox="1"/>
          <p:nvPr>
            <p:ph idx="4294967295" type="title"/>
          </p:nvPr>
        </p:nvSpPr>
        <p:spPr>
          <a:xfrm>
            <a:off x="4858400" y="943800"/>
            <a:ext cx="34821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00" name="Google Shape;7300;p52"/>
          <p:cNvGrpSpPr/>
          <p:nvPr/>
        </p:nvGrpSpPr>
        <p:grpSpPr>
          <a:xfrm>
            <a:off x="885675" y="1539249"/>
            <a:ext cx="276003" cy="357300"/>
            <a:chOff x="-50469125" y="3183175"/>
            <a:chExt cx="233150" cy="301825"/>
          </a:xfrm>
        </p:grpSpPr>
        <p:sp>
          <p:nvSpPr>
            <p:cNvPr id="7301" name="Google Shape;7301;p5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2" name="Google Shape;7302;p5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3" name="Google Shape;7303;p5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4" name="Google Shape;7304;p52"/>
          <p:cNvGrpSpPr/>
          <p:nvPr/>
        </p:nvGrpSpPr>
        <p:grpSpPr>
          <a:xfrm>
            <a:off x="845574" y="1974651"/>
            <a:ext cx="356205" cy="355288"/>
            <a:chOff x="-50504575" y="3550975"/>
            <a:chExt cx="300900" cy="300125"/>
          </a:xfrm>
        </p:grpSpPr>
        <p:sp>
          <p:nvSpPr>
            <p:cNvPr id="7305" name="Google Shape;7305;p5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6" name="Google Shape;7306;p5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7" name="Google Shape;7307;p5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8" name="Google Shape;7308;p5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9" name="Google Shape;7309;p52"/>
          <p:cNvGrpSpPr/>
          <p:nvPr/>
        </p:nvGrpSpPr>
        <p:grpSpPr>
          <a:xfrm>
            <a:off x="845574" y="2412893"/>
            <a:ext cx="356205" cy="354341"/>
            <a:chOff x="-50503000" y="3921175"/>
            <a:chExt cx="300900" cy="299325"/>
          </a:xfrm>
        </p:grpSpPr>
        <p:sp>
          <p:nvSpPr>
            <p:cNvPr id="7310" name="Google Shape;7310;p5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1" name="Google Shape;7311;p5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2" name="Google Shape;7312;p5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3" name="Google Shape;7313;p5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4" name="Google Shape;7314;p5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15" name="Google Shape;7315;p52"/>
          <p:cNvGrpSpPr/>
          <p:nvPr/>
        </p:nvGrpSpPr>
        <p:grpSpPr>
          <a:xfrm>
            <a:off x="3049627" y="1558811"/>
            <a:ext cx="355258" cy="356205"/>
            <a:chOff x="-48630025" y="3199700"/>
            <a:chExt cx="300100" cy="300900"/>
          </a:xfrm>
        </p:grpSpPr>
        <p:sp>
          <p:nvSpPr>
            <p:cNvPr id="7316" name="Google Shape;7316;p5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7" name="Google Shape;7317;p5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8" name="Google Shape;7318;p5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19" name="Google Shape;7319;p52"/>
          <p:cNvGrpSpPr/>
          <p:nvPr/>
        </p:nvGrpSpPr>
        <p:grpSpPr>
          <a:xfrm>
            <a:off x="3049627" y="1996107"/>
            <a:ext cx="355258" cy="355258"/>
            <a:chOff x="-48630025" y="3569100"/>
            <a:chExt cx="300100" cy="300100"/>
          </a:xfrm>
        </p:grpSpPr>
        <p:sp>
          <p:nvSpPr>
            <p:cNvPr id="7320" name="Google Shape;7320;p5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1" name="Google Shape;7321;p5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2" name="Google Shape;7322;p5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3" name="Google Shape;7323;p5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4" name="Google Shape;7324;p5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5" name="Google Shape;7325;p5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6" name="Google Shape;7326;p5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7" name="Google Shape;7327;p5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8" name="Google Shape;7328;p5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9" name="Google Shape;7329;p5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0" name="Google Shape;7330;p52"/>
          <p:cNvGrpSpPr/>
          <p:nvPr/>
        </p:nvGrpSpPr>
        <p:grpSpPr>
          <a:xfrm>
            <a:off x="3050101" y="2433403"/>
            <a:ext cx="354311" cy="353394"/>
            <a:chOff x="-48629225" y="3938500"/>
            <a:chExt cx="299300" cy="298525"/>
          </a:xfrm>
        </p:grpSpPr>
        <p:sp>
          <p:nvSpPr>
            <p:cNvPr id="7331" name="Google Shape;7331;p5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2" name="Google Shape;7332;p5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3" name="Google Shape;7333;p5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4" name="Google Shape;7334;p5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5" name="Google Shape;7335;p52"/>
          <p:cNvGrpSpPr/>
          <p:nvPr/>
        </p:nvGrpSpPr>
        <p:grpSpPr>
          <a:xfrm>
            <a:off x="1785504" y="2904744"/>
            <a:ext cx="311458" cy="354341"/>
            <a:chOff x="-46762575" y="3200500"/>
            <a:chExt cx="263100" cy="299325"/>
          </a:xfrm>
        </p:grpSpPr>
        <p:sp>
          <p:nvSpPr>
            <p:cNvPr id="7336" name="Google Shape;7336;p5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7" name="Google Shape;7337;p5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8" name="Google Shape;7338;p5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9" name="Google Shape;7339;p5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0" name="Google Shape;7340;p5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1" name="Google Shape;7341;p52"/>
          <p:cNvGrpSpPr/>
          <p:nvPr/>
        </p:nvGrpSpPr>
        <p:grpSpPr>
          <a:xfrm>
            <a:off x="1763589" y="3363466"/>
            <a:ext cx="355288" cy="312375"/>
            <a:chOff x="-46779900" y="3588000"/>
            <a:chExt cx="300125" cy="263875"/>
          </a:xfrm>
        </p:grpSpPr>
        <p:sp>
          <p:nvSpPr>
            <p:cNvPr id="7342" name="Google Shape;7342;p5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3" name="Google Shape;7343;p5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4" name="Google Shape;7344;p5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5" name="Google Shape;7345;p5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6" name="Google Shape;7346;p52"/>
          <p:cNvGrpSpPr/>
          <p:nvPr/>
        </p:nvGrpSpPr>
        <p:grpSpPr>
          <a:xfrm>
            <a:off x="1764062" y="3778388"/>
            <a:ext cx="354341" cy="353394"/>
            <a:chOff x="-46779100" y="3938500"/>
            <a:chExt cx="299325" cy="298525"/>
          </a:xfrm>
        </p:grpSpPr>
        <p:sp>
          <p:nvSpPr>
            <p:cNvPr id="7347" name="Google Shape;7347;p5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8" name="Google Shape;7348;p5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9" name="Google Shape;7349;p52"/>
          <p:cNvGrpSpPr/>
          <p:nvPr/>
        </p:nvGrpSpPr>
        <p:grpSpPr>
          <a:xfrm>
            <a:off x="3971800" y="2911255"/>
            <a:ext cx="355258" cy="355288"/>
            <a:chOff x="-44924250" y="3206000"/>
            <a:chExt cx="300100" cy="300125"/>
          </a:xfrm>
        </p:grpSpPr>
        <p:sp>
          <p:nvSpPr>
            <p:cNvPr id="7350" name="Google Shape;7350;p5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1" name="Google Shape;7351;p5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2" name="Google Shape;7352;p5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3" name="Google Shape;7353;p5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4" name="Google Shape;7354;p5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5" name="Google Shape;7355;p52"/>
          <p:cNvGrpSpPr/>
          <p:nvPr/>
        </p:nvGrpSpPr>
        <p:grpSpPr>
          <a:xfrm>
            <a:off x="1286286" y="1539249"/>
            <a:ext cx="355258" cy="355258"/>
            <a:chOff x="-50134375" y="3183175"/>
            <a:chExt cx="300100" cy="300100"/>
          </a:xfrm>
        </p:grpSpPr>
        <p:sp>
          <p:nvSpPr>
            <p:cNvPr id="7356" name="Google Shape;7356;p5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7" name="Google Shape;7357;p5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8" name="Google Shape;7358;p5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9" name="Google Shape;7359;p5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0" name="Google Shape;7360;p5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1" name="Google Shape;7361;p5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2" name="Google Shape;7362;p5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3" name="Google Shape;7363;p5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4" name="Google Shape;7364;p5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5" name="Google Shape;7365;p5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66" name="Google Shape;7366;p52"/>
          <p:cNvGrpSpPr/>
          <p:nvPr/>
        </p:nvGrpSpPr>
        <p:grpSpPr>
          <a:xfrm>
            <a:off x="1286286" y="1974651"/>
            <a:ext cx="355258" cy="355288"/>
            <a:chOff x="-50134375" y="3550975"/>
            <a:chExt cx="300100" cy="300125"/>
          </a:xfrm>
        </p:grpSpPr>
        <p:sp>
          <p:nvSpPr>
            <p:cNvPr id="7367" name="Google Shape;7367;p5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8" name="Google Shape;7368;p5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69" name="Google Shape;7369;p52"/>
          <p:cNvGrpSpPr/>
          <p:nvPr/>
        </p:nvGrpSpPr>
        <p:grpSpPr>
          <a:xfrm>
            <a:off x="1286286" y="2412183"/>
            <a:ext cx="355258" cy="355051"/>
            <a:chOff x="-50134375" y="3920575"/>
            <a:chExt cx="300100" cy="299925"/>
          </a:xfrm>
        </p:grpSpPr>
        <p:sp>
          <p:nvSpPr>
            <p:cNvPr id="7370" name="Google Shape;7370;p5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1" name="Google Shape;7371;p5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2" name="Google Shape;7372;p5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73" name="Google Shape;7373;p52"/>
          <p:cNvGrpSpPr/>
          <p:nvPr/>
        </p:nvGrpSpPr>
        <p:grpSpPr>
          <a:xfrm>
            <a:off x="3497010" y="1559758"/>
            <a:ext cx="357123" cy="355258"/>
            <a:chOff x="-48262200" y="3200500"/>
            <a:chExt cx="301675" cy="300100"/>
          </a:xfrm>
        </p:grpSpPr>
        <p:sp>
          <p:nvSpPr>
            <p:cNvPr id="7374" name="Google Shape;7374;p5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5" name="Google Shape;7375;p5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6" name="Google Shape;7376;p5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7" name="Google Shape;7377;p5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8" name="Google Shape;7378;p5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9" name="Google Shape;7379;p5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0" name="Google Shape;7380;p5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1" name="Google Shape;7381;p5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2" name="Google Shape;7382;p5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83" name="Google Shape;7383;p52"/>
          <p:cNvGrpSpPr/>
          <p:nvPr/>
        </p:nvGrpSpPr>
        <p:grpSpPr>
          <a:xfrm>
            <a:off x="3526383" y="1996847"/>
            <a:ext cx="298377" cy="354519"/>
            <a:chOff x="-48233050" y="3569725"/>
            <a:chExt cx="252050" cy="299475"/>
          </a:xfrm>
        </p:grpSpPr>
        <p:sp>
          <p:nvSpPr>
            <p:cNvPr id="7384" name="Google Shape;7384;p5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5" name="Google Shape;7385;p5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6" name="Google Shape;7386;p5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87" name="Google Shape;7387;p52"/>
          <p:cNvGrpSpPr/>
          <p:nvPr/>
        </p:nvGrpSpPr>
        <p:grpSpPr>
          <a:xfrm>
            <a:off x="3550148" y="2430591"/>
            <a:ext cx="250847" cy="358070"/>
            <a:chOff x="-48216525" y="3936125"/>
            <a:chExt cx="211900" cy="302475"/>
          </a:xfrm>
        </p:grpSpPr>
        <p:sp>
          <p:nvSpPr>
            <p:cNvPr id="7388" name="Google Shape;7388;p5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9" name="Google Shape;7389;p5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0" name="Google Shape;7390;p5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1" name="Google Shape;7391;p5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92" name="Google Shape;7392;p52"/>
          <p:cNvGrpSpPr/>
          <p:nvPr/>
        </p:nvGrpSpPr>
        <p:grpSpPr>
          <a:xfrm>
            <a:off x="2205866" y="2905661"/>
            <a:ext cx="355258" cy="355288"/>
            <a:chOff x="-46410500" y="3201275"/>
            <a:chExt cx="300100" cy="300125"/>
          </a:xfrm>
        </p:grpSpPr>
        <p:sp>
          <p:nvSpPr>
            <p:cNvPr id="7393" name="Google Shape;7393;p5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4" name="Google Shape;7394;p5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5" name="Google Shape;7395;p5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6" name="Google Shape;7396;p5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7" name="Google Shape;7397;p5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98" name="Google Shape;7398;p52"/>
          <p:cNvGrpSpPr/>
          <p:nvPr/>
        </p:nvGrpSpPr>
        <p:grpSpPr>
          <a:xfrm>
            <a:off x="2205866" y="3341092"/>
            <a:ext cx="355258" cy="356205"/>
            <a:chOff x="-46409700" y="3569100"/>
            <a:chExt cx="300100" cy="300900"/>
          </a:xfrm>
        </p:grpSpPr>
        <p:sp>
          <p:nvSpPr>
            <p:cNvPr id="7399" name="Google Shape;7399;p5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0" name="Google Shape;7400;p5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1" name="Google Shape;7401;p5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2" name="Google Shape;7402;p5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3" name="Google Shape;7403;p5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4" name="Google Shape;7404;p52"/>
          <p:cNvGrpSpPr/>
          <p:nvPr/>
        </p:nvGrpSpPr>
        <p:grpSpPr>
          <a:xfrm>
            <a:off x="2193747" y="3776524"/>
            <a:ext cx="379497" cy="358070"/>
            <a:chOff x="-46422300" y="3936925"/>
            <a:chExt cx="320575" cy="302475"/>
          </a:xfrm>
        </p:grpSpPr>
        <p:sp>
          <p:nvSpPr>
            <p:cNvPr id="7405" name="Google Shape;7405;p5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6" name="Google Shape;7406;p5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7" name="Google Shape;7407;p52"/>
          <p:cNvGrpSpPr/>
          <p:nvPr/>
        </p:nvGrpSpPr>
        <p:grpSpPr>
          <a:xfrm>
            <a:off x="3971326" y="3330852"/>
            <a:ext cx="356205" cy="355258"/>
            <a:chOff x="-44914800" y="3560450"/>
            <a:chExt cx="300900" cy="300100"/>
          </a:xfrm>
        </p:grpSpPr>
        <p:sp>
          <p:nvSpPr>
            <p:cNvPr id="7408" name="Google Shape;7408;p5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9" name="Google Shape;7409;p5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0" name="Google Shape;7410;p5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1" name="Google Shape;7411;p5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2" name="Google Shape;7412;p5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3" name="Google Shape;7413;p52"/>
          <p:cNvGrpSpPr/>
          <p:nvPr/>
        </p:nvGrpSpPr>
        <p:grpSpPr>
          <a:xfrm>
            <a:off x="1726378" y="1539486"/>
            <a:ext cx="354311" cy="354104"/>
            <a:chOff x="-49764975" y="3183375"/>
            <a:chExt cx="299300" cy="299125"/>
          </a:xfrm>
        </p:grpSpPr>
        <p:sp>
          <p:nvSpPr>
            <p:cNvPr id="7414" name="Google Shape;7414;p5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5" name="Google Shape;7415;p5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6" name="Google Shape;7416;p5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7" name="Google Shape;7417;p5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8" name="Google Shape;7418;p5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9" name="Google Shape;7419;p5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0" name="Google Shape;7420;p5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1" name="Google Shape;7421;p5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2" name="Google Shape;7422;p5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23" name="Google Shape;7423;p52"/>
          <p:cNvGrpSpPr/>
          <p:nvPr/>
        </p:nvGrpSpPr>
        <p:grpSpPr>
          <a:xfrm>
            <a:off x="1726378" y="1974947"/>
            <a:ext cx="354311" cy="355909"/>
            <a:chOff x="-49764975" y="3551225"/>
            <a:chExt cx="299300" cy="300650"/>
          </a:xfrm>
        </p:grpSpPr>
        <p:sp>
          <p:nvSpPr>
            <p:cNvPr id="7424" name="Google Shape;7424;p5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5" name="Google Shape;7425;p5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6" name="Google Shape;7426;p5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7" name="Google Shape;7427;p5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8" name="Google Shape;7428;p5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9" name="Google Shape;7429;p5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0" name="Google Shape;7430;p5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1" name="Google Shape;7431;p5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2" name="Google Shape;7432;p5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3" name="Google Shape;7433;p5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4" name="Google Shape;7434;p5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5" name="Google Shape;7435;p52"/>
          <p:cNvGrpSpPr/>
          <p:nvPr/>
        </p:nvGrpSpPr>
        <p:grpSpPr>
          <a:xfrm>
            <a:off x="1724040" y="2411710"/>
            <a:ext cx="358987" cy="355525"/>
            <a:chOff x="-49766550" y="3920175"/>
            <a:chExt cx="303250" cy="300325"/>
          </a:xfrm>
        </p:grpSpPr>
        <p:sp>
          <p:nvSpPr>
            <p:cNvPr id="7436" name="Google Shape;7436;p5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7" name="Google Shape;7437;p5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8" name="Google Shape;7438;p5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9" name="Google Shape;7439;p5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0" name="Google Shape;7440;p52"/>
          <p:cNvGrpSpPr/>
          <p:nvPr/>
        </p:nvGrpSpPr>
        <p:grpSpPr>
          <a:xfrm>
            <a:off x="3939571" y="1559758"/>
            <a:ext cx="357123" cy="354341"/>
            <a:chOff x="-47892800" y="3200500"/>
            <a:chExt cx="301675" cy="299325"/>
          </a:xfrm>
        </p:grpSpPr>
        <p:sp>
          <p:nvSpPr>
            <p:cNvPr id="7441" name="Google Shape;7441;p5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2" name="Google Shape;7442;p5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3" name="Google Shape;7443;p5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4" name="Google Shape;7444;p5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5" name="Google Shape;7445;p5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6" name="Google Shape;7446;p5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7" name="Google Shape;7447;p52"/>
          <p:cNvGrpSpPr/>
          <p:nvPr/>
        </p:nvGrpSpPr>
        <p:grpSpPr>
          <a:xfrm>
            <a:off x="4003437" y="1996107"/>
            <a:ext cx="229391" cy="355258"/>
            <a:chOff x="-47839250" y="3569100"/>
            <a:chExt cx="193775" cy="300100"/>
          </a:xfrm>
        </p:grpSpPr>
        <p:sp>
          <p:nvSpPr>
            <p:cNvPr id="7448" name="Google Shape;7448;p5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9" name="Google Shape;7449;p5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0" name="Google Shape;7450;p5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1" name="Google Shape;7451;p5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2" name="Google Shape;7452;p5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3" name="Google Shape;7453;p5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54" name="Google Shape;7454;p52"/>
          <p:cNvGrpSpPr/>
          <p:nvPr/>
        </p:nvGrpSpPr>
        <p:grpSpPr>
          <a:xfrm>
            <a:off x="3940503" y="2432456"/>
            <a:ext cx="355258" cy="356205"/>
            <a:chOff x="-47892800" y="3937700"/>
            <a:chExt cx="300100" cy="300900"/>
          </a:xfrm>
        </p:grpSpPr>
        <p:sp>
          <p:nvSpPr>
            <p:cNvPr id="7455" name="Google Shape;7455;p5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6" name="Google Shape;7456;p5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7" name="Google Shape;7457;p5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8" name="Google Shape;7458;p5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9" name="Google Shape;7459;p5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0" name="Google Shape;7460;p5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1" name="Google Shape;7461;p5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2" name="Google Shape;7462;p5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63" name="Google Shape;7463;p52"/>
          <p:cNvGrpSpPr/>
          <p:nvPr/>
        </p:nvGrpSpPr>
        <p:grpSpPr>
          <a:xfrm>
            <a:off x="2645798" y="2926170"/>
            <a:ext cx="355258" cy="311458"/>
            <a:chOff x="-46042675" y="3218600"/>
            <a:chExt cx="300100" cy="263100"/>
          </a:xfrm>
        </p:grpSpPr>
        <p:sp>
          <p:nvSpPr>
            <p:cNvPr id="7464" name="Google Shape;7464;p5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5" name="Google Shape;7465;p5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6" name="Google Shape;7466;p5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7" name="Google Shape;7467;p5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8" name="Google Shape;7468;p5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9" name="Google Shape;7469;p5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70" name="Google Shape;7470;p52"/>
          <p:cNvGrpSpPr/>
          <p:nvPr/>
        </p:nvGrpSpPr>
        <p:grpSpPr>
          <a:xfrm>
            <a:off x="2645798" y="3340619"/>
            <a:ext cx="355258" cy="323118"/>
            <a:chOff x="-46042675" y="3568700"/>
            <a:chExt cx="300100" cy="272950"/>
          </a:xfrm>
        </p:grpSpPr>
        <p:sp>
          <p:nvSpPr>
            <p:cNvPr id="7471" name="Google Shape;7471;p5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2" name="Google Shape;7472;p5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3" name="Google Shape;7473;p5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4" name="Google Shape;7474;p5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75" name="Google Shape;7475;p52"/>
          <p:cNvGrpSpPr/>
          <p:nvPr/>
        </p:nvGrpSpPr>
        <p:grpSpPr>
          <a:xfrm>
            <a:off x="2687749" y="3777589"/>
            <a:ext cx="271357" cy="356057"/>
            <a:chOff x="-46007225" y="3937825"/>
            <a:chExt cx="229225" cy="300775"/>
          </a:xfrm>
        </p:grpSpPr>
        <p:sp>
          <p:nvSpPr>
            <p:cNvPr id="7476" name="Google Shape;7476;p5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7" name="Google Shape;7477;p5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8" name="Google Shape;7478;p5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9" name="Google Shape;7479;p5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0" name="Google Shape;7480;p5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1" name="Google Shape;7481;p5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2" name="Google Shape;7482;p5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3" name="Google Shape;7483;p5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4" name="Google Shape;7484;p5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5" name="Google Shape;7485;p5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86" name="Google Shape;7486;p52"/>
          <p:cNvGrpSpPr/>
          <p:nvPr/>
        </p:nvGrpSpPr>
        <p:grpSpPr>
          <a:xfrm>
            <a:off x="3993241" y="3767675"/>
            <a:ext cx="312375" cy="357596"/>
            <a:chOff x="-44895900" y="3929450"/>
            <a:chExt cx="263875" cy="302075"/>
          </a:xfrm>
        </p:grpSpPr>
        <p:sp>
          <p:nvSpPr>
            <p:cNvPr id="7487" name="Google Shape;7487;p5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8" name="Google Shape;7488;p5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9" name="Google Shape;7489;p5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0" name="Google Shape;7490;p5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1" name="Google Shape;7491;p5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2" name="Google Shape;7492;p5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93" name="Google Shape;7493;p52"/>
          <p:cNvGrpSpPr/>
          <p:nvPr/>
        </p:nvGrpSpPr>
        <p:grpSpPr>
          <a:xfrm>
            <a:off x="2167060" y="1550436"/>
            <a:ext cx="356205" cy="332885"/>
            <a:chOff x="-49397175" y="3192625"/>
            <a:chExt cx="300900" cy="281200"/>
          </a:xfrm>
        </p:grpSpPr>
        <p:sp>
          <p:nvSpPr>
            <p:cNvPr id="7494" name="Google Shape;7494;p5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5" name="Google Shape;7495;p5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6" name="Google Shape;7496;p5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7" name="Google Shape;7497;p5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8" name="Google Shape;7498;p5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9" name="Google Shape;7499;p5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0" name="Google Shape;7500;p5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01" name="Google Shape;7501;p52"/>
          <p:cNvGrpSpPr/>
          <p:nvPr/>
        </p:nvGrpSpPr>
        <p:grpSpPr>
          <a:xfrm>
            <a:off x="2193163" y="1974651"/>
            <a:ext cx="304000" cy="356205"/>
            <a:chOff x="-49375900" y="3550975"/>
            <a:chExt cx="256800" cy="300900"/>
          </a:xfrm>
        </p:grpSpPr>
        <p:sp>
          <p:nvSpPr>
            <p:cNvPr id="7502" name="Google Shape;7502;p5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3" name="Google Shape;7503;p5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4" name="Google Shape;7504;p5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5" name="Google Shape;7505;p5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6" name="Google Shape;7506;p5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7" name="Google Shape;7507;p5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8" name="Google Shape;7508;p5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9" name="Google Shape;7509;p5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0" name="Google Shape;7510;p5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1" name="Google Shape;7511;p5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2" name="Google Shape;7512;p5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13" name="Google Shape;7513;p52"/>
          <p:cNvGrpSpPr/>
          <p:nvPr/>
        </p:nvGrpSpPr>
        <p:grpSpPr>
          <a:xfrm>
            <a:off x="2188516" y="2411946"/>
            <a:ext cx="313293" cy="356205"/>
            <a:chOff x="-49378250" y="3920375"/>
            <a:chExt cx="264650" cy="300900"/>
          </a:xfrm>
        </p:grpSpPr>
        <p:sp>
          <p:nvSpPr>
            <p:cNvPr id="7514" name="Google Shape;7514;p5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5" name="Google Shape;7515;p5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6" name="Google Shape;7516;p5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7" name="Google Shape;7517;p5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8" name="Google Shape;7518;p5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9" name="Google Shape;7519;p5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0" name="Google Shape;7520;p5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21" name="Google Shape;7521;p52"/>
          <p:cNvGrpSpPr/>
          <p:nvPr/>
        </p:nvGrpSpPr>
        <p:grpSpPr>
          <a:xfrm>
            <a:off x="907504" y="2904744"/>
            <a:ext cx="312375" cy="357123"/>
            <a:chOff x="-47505300" y="3200500"/>
            <a:chExt cx="263875" cy="301675"/>
          </a:xfrm>
        </p:grpSpPr>
        <p:sp>
          <p:nvSpPr>
            <p:cNvPr id="7522" name="Google Shape;7522;p5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3" name="Google Shape;7523;p5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4" name="Google Shape;7524;p5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5" name="Google Shape;7525;p5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6" name="Google Shape;7526;p5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7" name="Google Shape;7527;p5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8" name="Google Shape;7528;p5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9" name="Google Shape;7529;p5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0" name="Google Shape;7530;p5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1" name="Google Shape;7531;p5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2" name="Google Shape;7532;p5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3" name="Google Shape;7533;p5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4" name="Google Shape;7534;p5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35" name="Google Shape;7535;p52"/>
          <p:cNvGrpSpPr/>
          <p:nvPr/>
        </p:nvGrpSpPr>
        <p:grpSpPr>
          <a:xfrm>
            <a:off x="885604" y="3341092"/>
            <a:ext cx="356176" cy="355051"/>
            <a:chOff x="-47524975" y="3569100"/>
            <a:chExt cx="300875" cy="299925"/>
          </a:xfrm>
        </p:grpSpPr>
        <p:sp>
          <p:nvSpPr>
            <p:cNvPr id="7536" name="Google Shape;7536;p5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7" name="Google Shape;7537;p5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8" name="Google Shape;7538;p5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9" name="Google Shape;7539;p5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0" name="Google Shape;7540;p5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1" name="Google Shape;7541;p52"/>
          <p:cNvGrpSpPr/>
          <p:nvPr/>
        </p:nvGrpSpPr>
        <p:grpSpPr>
          <a:xfrm>
            <a:off x="886062" y="3820354"/>
            <a:ext cx="355258" cy="270410"/>
            <a:chOff x="-47523400" y="3973950"/>
            <a:chExt cx="300100" cy="228425"/>
          </a:xfrm>
        </p:grpSpPr>
        <p:sp>
          <p:nvSpPr>
            <p:cNvPr id="7542" name="Google Shape;7542;p5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3" name="Google Shape;7543;p5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4" name="Google Shape;7544;p5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5" name="Google Shape;7545;p5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6" name="Google Shape;7546;p5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7" name="Google Shape;7547;p52"/>
          <p:cNvGrpSpPr/>
          <p:nvPr/>
        </p:nvGrpSpPr>
        <p:grpSpPr>
          <a:xfrm>
            <a:off x="3091183" y="2903353"/>
            <a:ext cx="354341" cy="357596"/>
            <a:chOff x="-45673275" y="3199325"/>
            <a:chExt cx="299325" cy="302075"/>
          </a:xfrm>
        </p:grpSpPr>
        <p:sp>
          <p:nvSpPr>
            <p:cNvPr id="7548" name="Google Shape;7548;p5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9" name="Google Shape;7549;p5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0" name="Google Shape;7550;p5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51" name="Google Shape;7551;p52"/>
          <p:cNvGrpSpPr/>
          <p:nvPr/>
        </p:nvGrpSpPr>
        <p:grpSpPr>
          <a:xfrm>
            <a:off x="3090251" y="3361602"/>
            <a:ext cx="356205" cy="314240"/>
            <a:chOff x="-45674075" y="3586425"/>
            <a:chExt cx="300900" cy="265450"/>
          </a:xfrm>
        </p:grpSpPr>
        <p:sp>
          <p:nvSpPr>
            <p:cNvPr id="7552" name="Google Shape;7552;p5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3" name="Google Shape;7553;p5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54" name="Google Shape;7554;p52"/>
          <p:cNvGrpSpPr/>
          <p:nvPr/>
        </p:nvGrpSpPr>
        <p:grpSpPr>
          <a:xfrm>
            <a:off x="3091183" y="3777441"/>
            <a:ext cx="354341" cy="356205"/>
            <a:chOff x="-45673275" y="3937700"/>
            <a:chExt cx="299325" cy="300900"/>
          </a:xfrm>
        </p:grpSpPr>
        <p:sp>
          <p:nvSpPr>
            <p:cNvPr id="7555" name="Google Shape;7555;p5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6" name="Google Shape;7556;p5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7" name="Google Shape;7557;p5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8" name="Google Shape;7558;p5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9" name="Google Shape;7559;p5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0" name="Google Shape;7560;p5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1" name="Google Shape;7561;p52"/>
          <p:cNvGrpSpPr/>
          <p:nvPr/>
        </p:nvGrpSpPr>
        <p:grpSpPr>
          <a:xfrm>
            <a:off x="2205349" y="4270225"/>
            <a:ext cx="356205" cy="356205"/>
            <a:chOff x="-44512325" y="3176075"/>
            <a:chExt cx="300900" cy="300900"/>
          </a:xfrm>
        </p:grpSpPr>
        <p:sp>
          <p:nvSpPr>
            <p:cNvPr id="7562" name="Google Shape;7562;p5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3" name="Google Shape;7563;p5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4" name="Google Shape;7564;p5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5" name="Google Shape;7565;p52"/>
          <p:cNvGrpSpPr/>
          <p:nvPr/>
        </p:nvGrpSpPr>
        <p:grpSpPr>
          <a:xfrm>
            <a:off x="2608689" y="1539249"/>
            <a:ext cx="354341" cy="354341"/>
            <a:chOff x="-49027775" y="3183175"/>
            <a:chExt cx="299325" cy="299325"/>
          </a:xfrm>
        </p:grpSpPr>
        <p:sp>
          <p:nvSpPr>
            <p:cNvPr id="7566" name="Google Shape;7566;p5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7" name="Google Shape;7567;p5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8" name="Google Shape;7568;p5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9" name="Google Shape;7569;p5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70" name="Google Shape;7570;p52"/>
          <p:cNvGrpSpPr/>
          <p:nvPr/>
        </p:nvGrpSpPr>
        <p:grpSpPr>
          <a:xfrm>
            <a:off x="2608230" y="1974651"/>
            <a:ext cx="355258" cy="357152"/>
            <a:chOff x="-49027775" y="3550975"/>
            <a:chExt cx="300100" cy="301700"/>
          </a:xfrm>
        </p:grpSpPr>
        <p:sp>
          <p:nvSpPr>
            <p:cNvPr id="7571" name="Google Shape;7571;p5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2" name="Google Shape;7572;p5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3" name="Google Shape;7573;p5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4" name="Google Shape;7574;p5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5" name="Google Shape;7575;p5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6" name="Google Shape;7576;p5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7" name="Google Shape;7577;p5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8" name="Google Shape;7578;p5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9" name="Google Shape;7579;p5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0" name="Google Shape;7580;p5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1" name="Google Shape;7581;p52"/>
          <p:cNvGrpSpPr/>
          <p:nvPr/>
        </p:nvGrpSpPr>
        <p:grpSpPr>
          <a:xfrm>
            <a:off x="2606306" y="2411710"/>
            <a:ext cx="359106" cy="355525"/>
            <a:chOff x="-49031025" y="3920175"/>
            <a:chExt cx="303350" cy="300325"/>
          </a:xfrm>
        </p:grpSpPr>
        <p:sp>
          <p:nvSpPr>
            <p:cNvPr id="7582" name="Google Shape;7582;p5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3" name="Google Shape;7583;p5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4" name="Google Shape;7584;p5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5" name="Google Shape;7585;p5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6" name="Google Shape;7586;p5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7" name="Google Shape;7587;p5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8" name="Google Shape;7588;p52"/>
          <p:cNvGrpSpPr/>
          <p:nvPr/>
        </p:nvGrpSpPr>
        <p:grpSpPr>
          <a:xfrm>
            <a:off x="1322411" y="2904744"/>
            <a:ext cx="356176" cy="354341"/>
            <a:chOff x="-47155575" y="3200500"/>
            <a:chExt cx="300875" cy="299325"/>
          </a:xfrm>
        </p:grpSpPr>
        <p:sp>
          <p:nvSpPr>
            <p:cNvPr id="7589" name="Google Shape;7589;p5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0" name="Google Shape;7590;p5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1" name="Google Shape;7591;p5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2" name="Google Shape;7592;p5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3" name="Google Shape;7593;p5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4" name="Google Shape;7594;p5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5" name="Google Shape;7595;p52"/>
          <p:cNvGrpSpPr/>
          <p:nvPr/>
        </p:nvGrpSpPr>
        <p:grpSpPr>
          <a:xfrm>
            <a:off x="1322870" y="3341092"/>
            <a:ext cx="355258" cy="355258"/>
            <a:chOff x="-47154800" y="3569100"/>
            <a:chExt cx="300100" cy="300100"/>
          </a:xfrm>
        </p:grpSpPr>
        <p:sp>
          <p:nvSpPr>
            <p:cNvPr id="7596" name="Google Shape;7596;p5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7" name="Google Shape;7597;p5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8" name="Google Shape;7598;p5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9" name="Google Shape;7599;p5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0" name="Google Shape;7600;p5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1" name="Google Shape;7601;p5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2" name="Google Shape;7602;p52"/>
          <p:cNvGrpSpPr/>
          <p:nvPr/>
        </p:nvGrpSpPr>
        <p:grpSpPr>
          <a:xfrm>
            <a:off x="1323343" y="3779305"/>
            <a:ext cx="354311" cy="353423"/>
            <a:chOff x="-47154000" y="3939275"/>
            <a:chExt cx="299300" cy="298550"/>
          </a:xfrm>
        </p:grpSpPr>
        <p:sp>
          <p:nvSpPr>
            <p:cNvPr id="7603" name="Google Shape;7603;p5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4" name="Google Shape;7604;p5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5" name="Google Shape;7605;p5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6" name="Google Shape;7606;p5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7" name="Google Shape;7607;p52"/>
          <p:cNvGrpSpPr/>
          <p:nvPr/>
        </p:nvGrpSpPr>
        <p:grpSpPr>
          <a:xfrm>
            <a:off x="3548633" y="2904744"/>
            <a:ext cx="312375" cy="354341"/>
            <a:chOff x="-45286550" y="3200500"/>
            <a:chExt cx="263875" cy="299325"/>
          </a:xfrm>
        </p:grpSpPr>
        <p:sp>
          <p:nvSpPr>
            <p:cNvPr id="7608" name="Google Shape;7608;p5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9" name="Google Shape;7609;p5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0" name="Google Shape;7610;p5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11" name="Google Shape;7611;p52"/>
          <p:cNvGrpSpPr/>
          <p:nvPr/>
        </p:nvGrpSpPr>
        <p:grpSpPr>
          <a:xfrm>
            <a:off x="3548633" y="3342039"/>
            <a:ext cx="312375" cy="354311"/>
            <a:chOff x="-45286550" y="3569900"/>
            <a:chExt cx="263875" cy="299300"/>
          </a:xfrm>
        </p:grpSpPr>
        <p:sp>
          <p:nvSpPr>
            <p:cNvPr id="7612" name="Google Shape;7612;p5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3" name="Google Shape;7613;p5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4" name="Google Shape;7614;p5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5" name="Google Shape;7615;p5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6" name="Google Shape;7616;p5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7" name="Google Shape;7617;p5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18" name="Google Shape;7618;p52"/>
          <p:cNvGrpSpPr/>
          <p:nvPr/>
        </p:nvGrpSpPr>
        <p:grpSpPr>
          <a:xfrm>
            <a:off x="3559820" y="3778388"/>
            <a:ext cx="290001" cy="355258"/>
            <a:chOff x="-45277900" y="3938500"/>
            <a:chExt cx="244975" cy="300100"/>
          </a:xfrm>
        </p:grpSpPr>
        <p:sp>
          <p:nvSpPr>
            <p:cNvPr id="7619" name="Google Shape;7619;p5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0" name="Google Shape;7620;p5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1" name="Google Shape;7621;p5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2" name="Google Shape;7622;p5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3" name="Google Shape;7623;p52"/>
          <p:cNvGrpSpPr/>
          <p:nvPr/>
        </p:nvGrpSpPr>
        <p:grpSpPr>
          <a:xfrm>
            <a:off x="2645769" y="4247490"/>
            <a:ext cx="355258" cy="355258"/>
            <a:chOff x="-44502875" y="3576975"/>
            <a:chExt cx="300100" cy="300100"/>
          </a:xfrm>
        </p:grpSpPr>
        <p:sp>
          <p:nvSpPr>
            <p:cNvPr id="7624" name="Google Shape;7624;p5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5" name="Google Shape;7625;p5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6" name="Google Shape;7626;p5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7" name="Google Shape;7627;p52"/>
          <p:cNvGrpSpPr/>
          <p:nvPr/>
        </p:nvGrpSpPr>
        <p:grpSpPr>
          <a:xfrm>
            <a:off x="4858981" y="1973145"/>
            <a:ext cx="356196" cy="354670"/>
            <a:chOff x="-13946200" y="3647075"/>
            <a:chExt cx="353650" cy="352100"/>
          </a:xfrm>
        </p:grpSpPr>
        <p:sp>
          <p:nvSpPr>
            <p:cNvPr id="7628" name="Google Shape;7628;p5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9" name="Google Shape;7629;p5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0" name="Google Shape;7630;p5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1" name="Google Shape;7631;p5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2" name="Google Shape;7632;p5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3" name="Google Shape;7633;p5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34" name="Google Shape;7634;p52"/>
          <p:cNvGrpSpPr/>
          <p:nvPr/>
        </p:nvGrpSpPr>
        <p:grpSpPr>
          <a:xfrm>
            <a:off x="6642374" y="1532628"/>
            <a:ext cx="357002" cy="354267"/>
            <a:chOff x="-12163025" y="3214275"/>
            <a:chExt cx="354450" cy="351700"/>
          </a:xfrm>
        </p:grpSpPr>
        <p:sp>
          <p:nvSpPr>
            <p:cNvPr id="7635" name="Google Shape;7635;p5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6" name="Google Shape;7636;p5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7" name="Google Shape;7637;p5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38" name="Google Shape;7638;p52"/>
          <p:cNvGrpSpPr/>
          <p:nvPr/>
        </p:nvGrpSpPr>
        <p:grpSpPr>
          <a:xfrm>
            <a:off x="6643154" y="1972365"/>
            <a:ext cx="355441" cy="356232"/>
            <a:chOff x="-12160675" y="3647875"/>
            <a:chExt cx="352900" cy="353650"/>
          </a:xfrm>
        </p:grpSpPr>
        <p:sp>
          <p:nvSpPr>
            <p:cNvPr id="7639" name="Google Shape;7639;p5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0" name="Google Shape;7640;p5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1" name="Google Shape;7641;p5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2" name="Google Shape;7642;p5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3" name="Google Shape;7643;p5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4" name="Google Shape;7644;p5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5" name="Google Shape;7645;p5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46" name="Google Shape;7646;p52"/>
          <p:cNvGrpSpPr/>
          <p:nvPr/>
        </p:nvGrpSpPr>
        <p:grpSpPr>
          <a:xfrm>
            <a:off x="6653870" y="2416821"/>
            <a:ext cx="354635" cy="356232"/>
            <a:chOff x="-12160675" y="4081850"/>
            <a:chExt cx="352100" cy="353650"/>
          </a:xfrm>
        </p:grpSpPr>
        <p:sp>
          <p:nvSpPr>
            <p:cNvPr id="7647" name="Google Shape;7647;p5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8" name="Google Shape;7648;p5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9" name="Google Shape;7649;p5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0" name="Google Shape;7650;p5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1" name="Google Shape;7651;p5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2" name="Google Shape;7652;p5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3" name="Google Shape;7653;p52"/>
          <p:cNvGrpSpPr/>
          <p:nvPr/>
        </p:nvGrpSpPr>
        <p:grpSpPr>
          <a:xfrm>
            <a:off x="4858836" y="2891264"/>
            <a:ext cx="355416" cy="355652"/>
            <a:chOff x="-10391650" y="3180600"/>
            <a:chExt cx="352875" cy="353075"/>
          </a:xfrm>
        </p:grpSpPr>
        <p:sp>
          <p:nvSpPr>
            <p:cNvPr id="7654" name="Google Shape;7654;p5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5" name="Google Shape;7655;p5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6" name="Google Shape;7656;p5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7" name="Google Shape;7657;p5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8" name="Google Shape;7658;p5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9" name="Google Shape;7659;p5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0" name="Google Shape;7660;p52"/>
          <p:cNvGrpSpPr/>
          <p:nvPr/>
        </p:nvGrpSpPr>
        <p:grpSpPr>
          <a:xfrm>
            <a:off x="4858835" y="3368062"/>
            <a:ext cx="354635" cy="353890"/>
            <a:chOff x="-10390875" y="3616350"/>
            <a:chExt cx="352100" cy="351325"/>
          </a:xfrm>
        </p:grpSpPr>
        <p:sp>
          <p:nvSpPr>
            <p:cNvPr id="7661" name="Google Shape;7661;p5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2" name="Google Shape;7662;p5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3" name="Google Shape;7663;p5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4" name="Google Shape;7664;p52"/>
          <p:cNvGrpSpPr/>
          <p:nvPr/>
        </p:nvGrpSpPr>
        <p:grpSpPr>
          <a:xfrm>
            <a:off x="7525810" y="2892727"/>
            <a:ext cx="312585" cy="354670"/>
            <a:chOff x="-10370400" y="4049550"/>
            <a:chExt cx="310350" cy="352100"/>
          </a:xfrm>
        </p:grpSpPr>
        <p:sp>
          <p:nvSpPr>
            <p:cNvPr id="7665" name="Google Shape;7665;p5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6" name="Google Shape;7666;p5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7" name="Google Shape;7667;p5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8" name="Google Shape;7668;p5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9" name="Google Shape;7669;p5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0" name="Google Shape;7670;p52"/>
          <p:cNvGrpSpPr/>
          <p:nvPr/>
        </p:nvGrpSpPr>
        <p:grpSpPr>
          <a:xfrm>
            <a:off x="6630066" y="2891668"/>
            <a:ext cx="379236" cy="354847"/>
            <a:chOff x="-8674650" y="3210975"/>
            <a:chExt cx="376525" cy="352275"/>
          </a:xfrm>
        </p:grpSpPr>
        <p:sp>
          <p:nvSpPr>
            <p:cNvPr id="7671" name="Google Shape;7671;p5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2" name="Google Shape;7672;p5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3" name="Google Shape;7673;p5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4" name="Google Shape;7674;p5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5" name="Google Shape;7675;p5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6" name="Google Shape;7676;p5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7" name="Google Shape;7677;p52"/>
          <p:cNvGrpSpPr/>
          <p:nvPr/>
        </p:nvGrpSpPr>
        <p:grpSpPr>
          <a:xfrm>
            <a:off x="5301563" y="1973145"/>
            <a:ext cx="356221" cy="354670"/>
            <a:chOff x="-13512225" y="3647075"/>
            <a:chExt cx="353675" cy="352100"/>
          </a:xfrm>
        </p:grpSpPr>
        <p:sp>
          <p:nvSpPr>
            <p:cNvPr id="7678" name="Google Shape;7678;p5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9" name="Google Shape;7679;p5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0" name="Google Shape;7680;p5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1" name="Google Shape;7681;p5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2" name="Google Shape;7682;p5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3" name="Google Shape;7683;p5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4" name="Google Shape;7684;p5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5" name="Google Shape;7685;p5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6" name="Google Shape;7686;p5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7" name="Google Shape;7687;p5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8" name="Google Shape;7688;p52"/>
          <p:cNvGrpSpPr/>
          <p:nvPr/>
        </p:nvGrpSpPr>
        <p:grpSpPr>
          <a:xfrm>
            <a:off x="5311876" y="2417211"/>
            <a:ext cx="356221" cy="355451"/>
            <a:chOff x="-13512225" y="4080275"/>
            <a:chExt cx="353675" cy="352875"/>
          </a:xfrm>
        </p:grpSpPr>
        <p:sp>
          <p:nvSpPr>
            <p:cNvPr id="7689" name="Google Shape;7689;p5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0" name="Google Shape;7690;p5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1" name="Google Shape;7691;p5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2" name="Google Shape;7692;p5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3" name="Google Shape;7693;p5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4" name="Google Shape;7694;p5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5" name="Google Shape;7695;p5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6" name="Google Shape;7696;p5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7" name="Google Shape;7697;p5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8" name="Google Shape;7698;p5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9" name="Google Shape;7699;p5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0" name="Google Shape;7700;p52"/>
          <p:cNvGrpSpPr/>
          <p:nvPr/>
        </p:nvGrpSpPr>
        <p:grpSpPr>
          <a:xfrm>
            <a:off x="7084956" y="1564572"/>
            <a:ext cx="356196" cy="290379"/>
            <a:chOff x="-11728250" y="3245400"/>
            <a:chExt cx="353650" cy="288275"/>
          </a:xfrm>
        </p:grpSpPr>
        <p:sp>
          <p:nvSpPr>
            <p:cNvPr id="7701" name="Google Shape;7701;p5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2" name="Google Shape;7702;p5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3" name="Google Shape;7703;p5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4" name="Google Shape;7704;p5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5" name="Google Shape;7705;p5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6" name="Google Shape;7706;p52"/>
          <p:cNvGrpSpPr/>
          <p:nvPr/>
        </p:nvGrpSpPr>
        <p:grpSpPr>
          <a:xfrm>
            <a:off x="7117464" y="2417211"/>
            <a:ext cx="311804" cy="355451"/>
            <a:chOff x="-11703850" y="4081850"/>
            <a:chExt cx="309575" cy="352875"/>
          </a:xfrm>
        </p:grpSpPr>
        <p:sp>
          <p:nvSpPr>
            <p:cNvPr id="7707" name="Google Shape;7707;p5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8" name="Google Shape;7708;p5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9" name="Google Shape;7709;p5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0" name="Google Shape;7710;p5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1" name="Google Shape;7711;p5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2" name="Google Shape;7712;p5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3" name="Google Shape;7713;p5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4" name="Google Shape;7714;p5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5" name="Google Shape;7715;p52"/>
          <p:cNvGrpSpPr/>
          <p:nvPr/>
        </p:nvGrpSpPr>
        <p:grpSpPr>
          <a:xfrm>
            <a:off x="5306120" y="2891364"/>
            <a:ext cx="357002" cy="355451"/>
            <a:chOff x="-9958475" y="3180025"/>
            <a:chExt cx="354450" cy="352875"/>
          </a:xfrm>
        </p:grpSpPr>
        <p:sp>
          <p:nvSpPr>
            <p:cNvPr id="7716" name="Google Shape;7716;p5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7" name="Google Shape;7717;p5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8" name="Google Shape;7718;p5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9" name="Google Shape;7719;p52"/>
          <p:cNvGrpSpPr/>
          <p:nvPr/>
        </p:nvGrpSpPr>
        <p:grpSpPr>
          <a:xfrm>
            <a:off x="5315247" y="3367345"/>
            <a:ext cx="337966" cy="355325"/>
            <a:chOff x="-9949025" y="3615575"/>
            <a:chExt cx="335550" cy="352750"/>
          </a:xfrm>
        </p:grpSpPr>
        <p:sp>
          <p:nvSpPr>
            <p:cNvPr id="7720" name="Google Shape;7720;p5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1" name="Google Shape;7721;p5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2" name="Google Shape;7722;p5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23" name="Google Shape;7723;p52"/>
          <p:cNvGrpSpPr/>
          <p:nvPr/>
        </p:nvGrpSpPr>
        <p:grpSpPr>
          <a:xfrm>
            <a:off x="7950093" y="2890851"/>
            <a:ext cx="360175" cy="358423"/>
            <a:chOff x="-9961625" y="4048175"/>
            <a:chExt cx="357600" cy="355825"/>
          </a:xfrm>
        </p:grpSpPr>
        <p:sp>
          <p:nvSpPr>
            <p:cNvPr id="7724" name="Google Shape;7724;p5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5" name="Google Shape;7725;p5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6" name="Google Shape;7726;p5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7" name="Google Shape;7727;p5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8" name="Google Shape;7728;p5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9" name="Google Shape;7729;p5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30" name="Google Shape;7730;p52"/>
          <p:cNvGrpSpPr/>
          <p:nvPr/>
        </p:nvGrpSpPr>
        <p:grpSpPr>
          <a:xfrm>
            <a:off x="6636814" y="3366363"/>
            <a:ext cx="364959" cy="357289"/>
            <a:chOff x="-8680950" y="3624225"/>
            <a:chExt cx="362350" cy="354700"/>
          </a:xfrm>
        </p:grpSpPr>
        <p:sp>
          <p:nvSpPr>
            <p:cNvPr id="7731" name="Google Shape;7731;p5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2" name="Google Shape;7732;p5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3" name="Google Shape;7733;p5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4" name="Google Shape;7734;p5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5" name="Google Shape;7735;p5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6" name="Google Shape;7736;p5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37" name="Google Shape;7737;p52"/>
          <p:cNvGrpSpPr/>
          <p:nvPr/>
        </p:nvGrpSpPr>
        <p:grpSpPr>
          <a:xfrm>
            <a:off x="5773058" y="1532024"/>
            <a:ext cx="313365" cy="355476"/>
            <a:chOff x="-13056975" y="3212300"/>
            <a:chExt cx="311125" cy="352900"/>
          </a:xfrm>
        </p:grpSpPr>
        <p:sp>
          <p:nvSpPr>
            <p:cNvPr id="7738" name="Google Shape;7738;p5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9" name="Google Shape;7739;p5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0" name="Google Shape;7740;p5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1" name="Google Shape;7741;p5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2" name="Google Shape;7742;p52"/>
          <p:cNvGrpSpPr/>
          <p:nvPr/>
        </p:nvGrpSpPr>
        <p:grpSpPr>
          <a:xfrm>
            <a:off x="5750446" y="1972818"/>
            <a:ext cx="358588" cy="355325"/>
            <a:chOff x="-13077450" y="3647075"/>
            <a:chExt cx="356025" cy="352750"/>
          </a:xfrm>
        </p:grpSpPr>
        <p:sp>
          <p:nvSpPr>
            <p:cNvPr id="7743" name="Google Shape;7743;p5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4" name="Google Shape;7744;p5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5" name="Google Shape;7745;p5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6" name="Google Shape;7746;p52"/>
          <p:cNvGrpSpPr/>
          <p:nvPr/>
        </p:nvGrpSpPr>
        <p:grpSpPr>
          <a:xfrm>
            <a:off x="5761552" y="2416418"/>
            <a:ext cx="357002" cy="357037"/>
            <a:chOff x="-13079025" y="4079475"/>
            <a:chExt cx="354450" cy="354450"/>
          </a:xfrm>
        </p:grpSpPr>
        <p:sp>
          <p:nvSpPr>
            <p:cNvPr id="7747" name="Google Shape;7747;p5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8" name="Google Shape;7748;p5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9" name="Google Shape;7749;p5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0" name="Google Shape;7750;p5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51" name="Google Shape;7751;p52"/>
          <p:cNvGrpSpPr/>
          <p:nvPr/>
        </p:nvGrpSpPr>
        <p:grpSpPr>
          <a:xfrm>
            <a:off x="7534619" y="1532427"/>
            <a:ext cx="356221" cy="354670"/>
            <a:chOff x="-11292700" y="3213875"/>
            <a:chExt cx="353675" cy="352100"/>
          </a:xfrm>
        </p:grpSpPr>
        <p:sp>
          <p:nvSpPr>
            <p:cNvPr id="7752" name="Google Shape;7752;p5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3" name="Google Shape;7753;p5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4" name="Google Shape;7754;p5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5" name="Google Shape;7755;p5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6" name="Google Shape;7756;p5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7" name="Google Shape;7757;p5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8" name="Google Shape;7758;p5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59" name="Google Shape;7759;p52"/>
          <p:cNvGrpSpPr/>
          <p:nvPr/>
        </p:nvGrpSpPr>
        <p:grpSpPr>
          <a:xfrm>
            <a:off x="7528677" y="1972365"/>
            <a:ext cx="368106" cy="356232"/>
            <a:chOff x="-11299000" y="3647875"/>
            <a:chExt cx="365475" cy="353650"/>
          </a:xfrm>
        </p:grpSpPr>
        <p:sp>
          <p:nvSpPr>
            <p:cNvPr id="7760" name="Google Shape;7760;p5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1" name="Google Shape;7761;p5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2" name="Google Shape;7762;p5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3" name="Google Shape;7763;p5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4" name="Google Shape;7764;p5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5" name="Google Shape;7765;p5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66" name="Google Shape;7766;p52"/>
          <p:cNvGrpSpPr/>
          <p:nvPr/>
        </p:nvGrpSpPr>
        <p:grpSpPr>
          <a:xfrm>
            <a:off x="7544139" y="2428316"/>
            <a:ext cx="357808" cy="333240"/>
            <a:chOff x="-11295075" y="4092875"/>
            <a:chExt cx="355250" cy="330825"/>
          </a:xfrm>
        </p:grpSpPr>
        <p:sp>
          <p:nvSpPr>
            <p:cNvPr id="7767" name="Google Shape;7767;p5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8" name="Google Shape;7768;p5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9" name="Google Shape;7769;p5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0" name="Google Shape;7770;p5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1" name="Google Shape;7771;p5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72" name="Google Shape;7772;p52"/>
          <p:cNvGrpSpPr/>
          <p:nvPr/>
        </p:nvGrpSpPr>
        <p:grpSpPr>
          <a:xfrm>
            <a:off x="5769739" y="2891364"/>
            <a:ext cx="312585" cy="355451"/>
            <a:chOff x="-9500075" y="3180800"/>
            <a:chExt cx="310350" cy="352875"/>
          </a:xfrm>
        </p:grpSpPr>
        <p:sp>
          <p:nvSpPr>
            <p:cNvPr id="7773" name="Google Shape;7773;p5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4" name="Google Shape;7774;p5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5" name="Google Shape;7775;p5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6" name="Google Shape;7776;p5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7" name="Google Shape;7777;p5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8" name="Google Shape;7778;p5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9" name="Google Shape;7779;p5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0" name="Google Shape;7780;p5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1" name="Google Shape;7781;p5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82" name="Google Shape;7782;p52"/>
          <p:cNvGrpSpPr/>
          <p:nvPr/>
        </p:nvGrpSpPr>
        <p:grpSpPr>
          <a:xfrm>
            <a:off x="5747530" y="3366879"/>
            <a:ext cx="356221" cy="356257"/>
            <a:chOff x="-9523700" y="3614000"/>
            <a:chExt cx="353675" cy="353675"/>
          </a:xfrm>
        </p:grpSpPr>
        <p:sp>
          <p:nvSpPr>
            <p:cNvPr id="7783" name="Google Shape;7783;p5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4" name="Google Shape;7784;p5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5" name="Google Shape;7785;p5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6" name="Google Shape;7786;p5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7" name="Google Shape;7787;p5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8" name="Google Shape;7788;p5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9" name="Google Shape;7789;p5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0" name="Google Shape;7790;p5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1" name="Google Shape;7791;p5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2" name="Google Shape;7792;p52"/>
          <p:cNvGrpSpPr/>
          <p:nvPr/>
        </p:nvGrpSpPr>
        <p:grpSpPr>
          <a:xfrm>
            <a:off x="7532481" y="3389521"/>
            <a:ext cx="356221" cy="354670"/>
            <a:chOff x="-9523700" y="4049550"/>
            <a:chExt cx="353675" cy="352100"/>
          </a:xfrm>
        </p:grpSpPr>
        <p:sp>
          <p:nvSpPr>
            <p:cNvPr id="7793" name="Google Shape;7793;p5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4" name="Google Shape;7794;p5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5" name="Google Shape;7795;p5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6" name="Google Shape;7796;p5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7" name="Google Shape;7797;p5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8" name="Google Shape;7798;p5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9" name="Google Shape;7799;p5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0" name="Google Shape;7800;p52"/>
          <p:cNvGrpSpPr/>
          <p:nvPr/>
        </p:nvGrpSpPr>
        <p:grpSpPr>
          <a:xfrm>
            <a:off x="7088596" y="3389494"/>
            <a:ext cx="357002" cy="311029"/>
            <a:chOff x="-8209150" y="3659675"/>
            <a:chExt cx="354450" cy="308775"/>
          </a:xfrm>
        </p:grpSpPr>
        <p:sp>
          <p:nvSpPr>
            <p:cNvPr id="7801" name="Google Shape;7801;p5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2" name="Google Shape;7802;p5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3" name="Google Shape;7803;p5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4" name="Google Shape;7804;p5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5" name="Google Shape;7805;p5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6" name="Google Shape;7806;p5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7" name="Google Shape;7807;p52"/>
          <p:cNvGrpSpPr/>
          <p:nvPr/>
        </p:nvGrpSpPr>
        <p:grpSpPr>
          <a:xfrm>
            <a:off x="6202157" y="2418407"/>
            <a:ext cx="356221" cy="353059"/>
            <a:chOff x="-12643475" y="4081850"/>
            <a:chExt cx="353675" cy="350500"/>
          </a:xfrm>
        </p:grpSpPr>
        <p:sp>
          <p:nvSpPr>
            <p:cNvPr id="7808" name="Google Shape;7808;p5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9" name="Google Shape;7809;p5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0" name="Google Shape;7810;p5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1" name="Google Shape;7811;p5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12" name="Google Shape;7812;p52"/>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13" name="Google Shape;7813;p52"/>
          <p:cNvGrpSpPr/>
          <p:nvPr/>
        </p:nvGrpSpPr>
        <p:grpSpPr>
          <a:xfrm>
            <a:off x="7984757" y="2428316"/>
            <a:ext cx="356221" cy="333240"/>
            <a:chOff x="-10858725" y="4092875"/>
            <a:chExt cx="353675" cy="330825"/>
          </a:xfrm>
        </p:grpSpPr>
        <p:sp>
          <p:nvSpPr>
            <p:cNvPr id="7814" name="Google Shape;7814;p5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5" name="Google Shape;7815;p5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6" name="Google Shape;7816;p5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7" name="Google Shape;7817;p5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8" name="Google Shape;7818;p5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9" name="Google Shape;7819;p5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0" name="Google Shape;7820;p52"/>
          <p:cNvGrpSpPr/>
          <p:nvPr/>
        </p:nvGrpSpPr>
        <p:grpSpPr>
          <a:xfrm>
            <a:off x="6243280" y="3367282"/>
            <a:ext cx="252278" cy="355451"/>
            <a:chOff x="-9039300" y="3614000"/>
            <a:chExt cx="250475" cy="352875"/>
          </a:xfrm>
        </p:grpSpPr>
        <p:sp>
          <p:nvSpPr>
            <p:cNvPr id="7821" name="Google Shape;7821;p5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2" name="Google Shape;7822;p5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3" name="Google Shape;7823;p52"/>
          <p:cNvGrpSpPr/>
          <p:nvPr/>
        </p:nvGrpSpPr>
        <p:grpSpPr>
          <a:xfrm>
            <a:off x="7975246" y="3389521"/>
            <a:ext cx="354635" cy="354670"/>
            <a:chOff x="-9088150" y="4049550"/>
            <a:chExt cx="352100" cy="352100"/>
          </a:xfrm>
        </p:grpSpPr>
        <p:sp>
          <p:nvSpPr>
            <p:cNvPr id="7824" name="Google Shape;7824;p5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5" name="Google Shape;7825;p5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6" name="Google Shape;7826;p5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7" name="Google Shape;7827;p5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8" name="Google Shape;7828;p5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9" name="Google Shape;7829;p5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30" name="Google Shape;7830;p52"/>
          <p:cNvGrpSpPr/>
          <p:nvPr/>
        </p:nvGrpSpPr>
        <p:grpSpPr>
          <a:xfrm>
            <a:off x="7109610" y="2891754"/>
            <a:ext cx="315757" cy="354670"/>
            <a:chOff x="-8191825" y="3174500"/>
            <a:chExt cx="313500" cy="352100"/>
          </a:xfrm>
        </p:grpSpPr>
        <p:sp>
          <p:nvSpPr>
            <p:cNvPr id="7831" name="Google Shape;7831;p5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2" name="Google Shape;7832;p5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3" name="Google Shape;7833;p5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34" name="Google Shape;7834;p52"/>
          <p:cNvGrpSpPr/>
          <p:nvPr/>
        </p:nvGrpSpPr>
        <p:grpSpPr>
          <a:xfrm>
            <a:off x="4858968" y="1532275"/>
            <a:ext cx="356221" cy="354973"/>
            <a:chOff x="-13947000" y="3212800"/>
            <a:chExt cx="353675" cy="352400"/>
          </a:xfrm>
        </p:grpSpPr>
        <p:sp>
          <p:nvSpPr>
            <p:cNvPr id="7835" name="Google Shape;7835;p5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6" name="Google Shape;7836;p5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37" name="Google Shape;7837;p52"/>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38" name="Google Shape;7838;p52"/>
          <p:cNvGrpSpPr/>
          <p:nvPr/>
        </p:nvGrpSpPr>
        <p:grpSpPr>
          <a:xfrm>
            <a:off x="5301563" y="1531633"/>
            <a:ext cx="356221" cy="356257"/>
            <a:chOff x="-13512225" y="3211525"/>
            <a:chExt cx="353675" cy="353675"/>
          </a:xfrm>
        </p:grpSpPr>
        <p:sp>
          <p:nvSpPr>
            <p:cNvPr id="7839" name="Google Shape;7839;p5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0" name="Google Shape;7840;p5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1" name="Google Shape;7841;p5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2" name="Google Shape;7842;p5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3" name="Google Shape;7843;p5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44" name="Google Shape;7844;p52"/>
          <p:cNvGrpSpPr/>
          <p:nvPr/>
        </p:nvGrpSpPr>
        <p:grpSpPr>
          <a:xfrm>
            <a:off x="6191845" y="1532024"/>
            <a:ext cx="356221" cy="355476"/>
            <a:chOff x="-12643475" y="3212300"/>
            <a:chExt cx="353675" cy="352900"/>
          </a:xfrm>
        </p:grpSpPr>
        <p:sp>
          <p:nvSpPr>
            <p:cNvPr id="7845" name="Google Shape;7845;p5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6" name="Google Shape;7846;p5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7" name="Google Shape;7847;p5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8" name="Google Shape;7848;p5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9" name="Google Shape;7849;p5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0" name="Google Shape;7850;p5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1" name="Google Shape;7851;p5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2" name="Google Shape;7852;p5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3" name="Google Shape;7853;p5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54" name="Google Shape;7854;p52"/>
          <p:cNvGrpSpPr/>
          <p:nvPr/>
        </p:nvGrpSpPr>
        <p:grpSpPr>
          <a:xfrm>
            <a:off x="6191845" y="1983798"/>
            <a:ext cx="356221" cy="333366"/>
            <a:chOff x="-12643475" y="3657325"/>
            <a:chExt cx="353675" cy="330950"/>
          </a:xfrm>
        </p:grpSpPr>
        <p:sp>
          <p:nvSpPr>
            <p:cNvPr id="7855" name="Google Shape;7855;p5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6" name="Google Shape;7856;p5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7" name="Google Shape;7857;p5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8" name="Google Shape;7858;p5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9" name="Google Shape;7859;p5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0" name="Google Shape;7860;p5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1" name="Google Shape;7861;p52"/>
          <p:cNvGrpSpPr/>
          <p:nvPr/>
        </p:nvGrpSpPr>
        <p:grpSpPr>
          <a:xfrm>
            <a:off x="7974847" y="1532427"/>
            <a:ext cx="355416" cy="354670"/>
            <a:chOff x="-10857925" y="3213875"/>
            <a:chExt cx="352875" cy="352100"/>
          </a:xfrm>
        </p:grpSpPr>
        <p:sp>
          <p:nvSpPr>
            <p:cNvPr id="7862" name="Google Shape;7862;p5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3" name="Google Shape;7863;p5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4" name="Google Shape;7864;p5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5" name="Google Shape;7865;p5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6" name="Google Shape;7866;p5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7" name="Google Shape;7867;p5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8" name="Google Shape;7868;p5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9" name="Google Shape;7869;p5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0" name="Google Shape;7870;p5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1" name="Google Shape;7871;p5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72" name="Google Shape;7872;p52"/>
          <p:cNvGrpSpPr/>
          <p:nvPr/>
        </p:nvGrpSpPr>
        <p:grpSpPr>
          <a:xfrm>
            <a:off x="6191762" y="2891855"/>
            <a:ext cx="356096" cy="354469"/>
            <a:chOff x="-9089725" y="3180200"/>
            <a:chExt cx="353550" cy="351900"/>
          </a:xfrm>
        </p:grpSpPr>
        <p:sp>
          <p:nvSpPr>
            <p:cNvPr id="7873" name="Google Shape;7873;p5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4" name="Google Shape;7874;p5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75" name="Google Shape;7875;p52"/>
          <p:cNvGrpSpPr/>
          <p:nvPr/>
        </p:nvGrpSpPr>
        <p:grpSpPr>
          <a:xfrm>
            <a:off x="7083760" y="1971660"/>
            <a:ext cx="358588" cy="357641"/>
            <a:chOff x="7083760" y="1971660"/>
            <a:chExt cx="358588" cy="357641"/>
          </a:xfrm>
        </p:grpSpPr>
        <p:sp>
          <p:nvSpPr>
            <p:cNvPr id="7876" name="Google Shape;7876;p5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7" name="Google Shape;7877;p5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8" name="Google Shape;7878;p5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9" name="Google Shape;7879;p5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0" name="Google Shape;7880;p5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1" name="Google Shape;7881;p5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2" name="Google Shape;7882;p5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3" name="Google Shape;7883;p5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4" name="Google Shape;7884;p5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5" name="Google Shape;7885;p5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6" name="Google Shape;7886;p5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7" name="Google Shape;7887;p5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91" name="Shape 7891"/>
        <p:cNvGrpSpPr/>
        <p:nvPr/>
      </p:nvGrpSpPr>
      <p:grpSpPr>
        <a:xfrm>
          <a:off x="0" y="0"/>
          <a:ext cx="0" cy="0"/>
          <a:chOff x="0" y="0"/>
          <a:chExt cx="0" cy="0"/>
        </a:xfrm>
      </p:grpSpPr>
      <p:sp>
        <p:nvSpPr>
          <p:cNvPr id="7892" name="Google Shape;7892;p53"/>
          <p:cNvSpPr txBox="1"/>
          <p:nvPr>
            <p:ph idx="4294967295"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893" name="Google Shape;7893;p5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94" name="Google Shape;7894;p53"/>
          <p:cNvGrpSpPr/>
          <p:nvPr/>
        </p:nvGrpSpPr>
        <p:grpSpPr>
          <a:xfrm>
            <a:off x="748855" y="2243507"/>
            <a:ext cx="452798" cy="449473"/>
            <a:chOff x="-21322300" y="3693325"/>
            <a:chExt cx="306400" cy="304150"/>
          </a:xfrm>
        </p:grpSpPr>
        <p:sp>
          <p:nvSpPr>
            <p:cNvPr id="7895" name="Google Shape;7895;p5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6" name="Google Shape;7896;p5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7" name="Google Shape;7897;p5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8" name="Google Shape;7898;p5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99" name="Google Shape;7899;p53"/>
          <p:cNvGrpSpPr/>
          <p:nvPr/>
        </p:nvGrpSpPr>
        <p:grpSpPr>
          <a:xfrm>
            <a:off x="748263" y="2810244"/>
            <a:ext cx="453980" cy="422540"/>
            <a:chOff x="-21322300" y="4077125"/>
            <a:chExt cx="307200" cy="285925"/>
          </a:xfrm>
        </p:grpSpPr>
        <p:sp>
          <p:nvSpPr>
            <p:cNvPr id="7900" name="Google Shape;7900;p5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1" name="Google Shape;7901;p5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2" name="Google Shape;7902;p5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3" name="Google Shape;7903;p5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4" name="Google Shape;7904;p5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5" name="Google Shape;7905;p5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6" name="Google Shape;7906;p5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7" name="Google Shape;7907;p5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8" name="Google Shape;7908;p5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9" name="Google Shape;7909;p5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0" name="Google Shape;7910;p5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1" name="Google Shape;7911;p5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12" name="Google Shape;7912;p53"/>
          <p:cNvGrpSpPr/>
          <p:nvPr/>
        </p:nvGrpSpPr>
        <p:grpSpPr>
          <a:xfrm>
            <a:off x="3525440" y="1689128"/>
            <a:ext cx="451653" cy="450212"/>
            <a:chOff x="-19394200" y="3333800"/>
            <a:chExt cx="305625" cy="304650"/>
          </a:xfrm>
        </p:grpSpPr>
        <p:sp>
          <p:nvSpPr>
            <p:cNvPr id="7913" name="Google Shape;7913;p5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4" name="Google Shape;7914;p5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5" name="Google Shape;7915;p5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6" name="Google Shape;7916;p5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7" name="Google Shape;7917;p5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8" name="Google Shape;7918;p5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9" name="Google Shape;7919;p5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0" name="Google Shape;7920;p5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1" name="Google Shape;7921;p5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22" name="Google Shape;7922;p53"/>
          <p:cNvGrpSpPr/>
          <p:nvPr/>
        </p:nvGrpSpPr>
        <p:grpSpPr>
          <a:xfrm>
            <a:off x="3524276" y="2243580"/>
            <a:ext cx="453980" cy="449325"/>
            <a:chOff x="-19396575" y="3708500"/>
            <a:chExt cx="307200" cy="304050"/>
          </a:xfrm>
        </p:grpSpPr>
        <p:sp>
          <p:nvSpPr>
            <p:cNvPr id="7923" name="Google Shape;7923;p5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4" name="Google Shape;7924;p5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5" name="Google Shape;7925;p5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26" name="Google Shape;7926;p53"/>
          <p:cNvGrpSpPr/>
          <p:nvPr/>
        </p:nvGrpSpPr>
        <p:grpSpPr>
          <a:xfrm>
            <a:off x="3518457" y="2796461"/>
            <a:ext cx="465618" cy="450101"/>
            <a:chOff x="-19394200" y="4084200"/>
            <a:chExt cx="315075" cy="304575"/>
          </a:xfrm>
        </p:grpSpPr>
        <p:sp>
          <p:nvSpPr>
            <p:cNvPr id="7927" name="Google Shape;7927;p5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8" name="Google Shape;7928;p5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9" name="Google Shape;7929;p5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0" name="Google Shape;7930;p5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1" name="Google Shape;7931;p5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2" name="Google Shape;7932;p5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33" name="Google Shape;7933;p53"/>
          <p:cNvGrpSpPr/>
          <p:nvPr/>
        </p:nvGrpSpPr>
        <p:grpSpPr>
          <a:xfrm>
            <a:off x="6324167" y="1689001"/>
            <a:ext cx="400447" cy="450470"/>
            <a:chOff x="-17526750" y="3309200"/>
            <a:chExt cx="270975" cy="304825"/>
          </a:xfrm>
        </p:grpSpPr>
        <p:sp>
          <p:nvSpPr>
            <p:cNvPr id="7934" name="Google Shape;7934;p5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5" name="Google Shape;7935;p5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6" name="Google Shape;7936;p5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7" name="Google Shape;7937;p5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8" name="Google Shape;7938;p5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39" name="Google Shape;7939;p53"/>
          <p:cNvGrpSpPr/>
          <p:nvPr/>
        </p:nvGrpSpPr>
        <p:grpSpPr>
          <a:xfrm>
            <a:off x="6300319" y="2244173"/>
            <a:ext cx="448143" cy="448143"/>
            <a:chOff x="-17542500" y="3684100"/>
            <a:chExt cx="303250" cy="303250"/>
          </a:xfrm>
        </p:grpSpPr>
        <p:sp>
          <p:nvSpPr>
            <p:cNvPr id="7940" name="Google Shape;7940;p5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1" name="Google Shape;7941;p5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2" name="Google Shape;7942;p5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3" name="Google Shape;7943;p5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4" name="Google Shape;7944;p5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5" name="Google Shape;7945;p5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6" name="Google Shape;7946;p5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7" name="Google Shape;7947;p53"/>
          <p:cNvGrpSpPr/>
          <p:nvPr/>
        </p:nvGrpSpPr>
        <p:grpSpPr>
          <a:xfrm>
            <a:off x="6299728" y="2810817"/>
            <a:ext cx="449325" cy="421395"/>
            <a:chOff x="-17542500" y="4068450"/>
            <a:chExt cx="304050" cy="285150"/>
          </a:xfrm>
        </p:grpSpPr>
        <p:sp>
          <p:nvSpPr>
            <p:cNvPr id="7948" name="Google Shape;7948;p5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9" name="Google Shape;7949;p5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0" name="Google Shape;7950;p5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1" name="Google Shape;7951;p5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2" name="Google Shape;7952;p5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3" name="Google Shape;7953;p5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54" name="Google Shape;7954;p53"/>
          <p:cNvGrpSpPr/>
          <p:nvPr/>
        </p:nvGrpSpPr>
        <p:grpSpPr>
          <a:xfrm>
            <a:off x="3530150" y="3342211"/>
            <a:ext cx="343404" cy="449325"/>
            <a:chOff x="-15652200" y="3335975"/>
            <a:chExt cx="232375" cy="304050"/>
          </a:xfrm>
        </p:grpSpPr>
        <p:sp>
          <p:nvSpPr>
            <p:cNvPr id="7955" name="Google Shape;7955;p5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6" name="Google Shape;7956;p5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7" name="Google Shape;7957;p5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8" name="Google Shape;7958;p5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9" name="Google Shape;7959;p5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0" name="Google Shape;7960;p5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1" name="Google Shape;7961;p5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2" name="Google Shape;7962;p5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3" name="Google Shape;7963;p5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64" name="Google Shape;7964;p53"/>
          <p:cNvGrpSpPr/>
          <p:nvPr/>
        </p:nvGrpSpPr>
        <p:grpSpPr>
          <a:xfrm>
            <a:off x="1303491" y="1689573"/>
            <a:ext cx="450470" cy="449325"/>
            <a:chOff x="-20946600" y="3317850"/>
            <a:chExt cx="304825" cy="304050"/>
          </a:xfrm>
        </p:grpSpPr>
        <p:sp>
          <p:nvSpPr>
            <p:cNvPr id="7965" name="Google Shape;7965;p5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6" name="Google Shape;7966;p5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7" name="Google Shape;7967;p5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68" name="Google Shape;7968;p53"/>
          <p:cNvGrpSpPr/>
          <p:nvPr/>
        </p:nvGrpSpPr>
        <p:grpSpPr>
          <a:xfrm>
            <a:off x="1304064" y="2243729"/>
            <a:ext cx="449325" cy="449030"/>
            <a:chOff x="-20945825" y="3692175"/>
            <a:chExt cx="304050" cy="303850"/>
          </a:xfrm>
        </p:grpSpPr>
        <p:sp>
          <p:nvSpPr>
            <p:cNvPr id="7969" name="Google Shape;7969;p5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0" name="Google Shape;7970;p5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1" name="Google Shape;7971;p5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2" name="Google Shape;7972;p5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3" name="Google Shape;7973;p53"/>
          <p:cNvGrpSpPr/>
          <p:nvPr/>
        </p:nvGrpSpPr>
        <p:grpSpPr>
          <a:xfrm>
            <a:off x="1329667" y="2797442"/>
            <a:ext cx="398119" cy="448143"/>
            <a:chOff x="-20930075" y="4066100"/>
            <a:chExt cx="269400" cy="303250"/>
          </a:xfrm>
        </p:grpSpPr>
        <p:sp>
          <p:nvSpPr>
            <p:cNvPr id="7974" name="Google Shape;7974;p5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5" name="Google Shape;7975;p5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6" name="Google Shape;7976;p53"/>
          <p:cNvGrpSpPr/>
          <p:nvPr/>
        </p:nvGrpSpPr>
        <p:grpSpPr>
          <a:xfrm>
            <a:off x="4110888" y="1689848"/>
            <a:ext cx="372516" cy="448771"/>
            <a:chOff x="-18994100" y="3334775"/>
            <a:chExt cx="252075" cy="303675"/>
          </a:xfrm>
        </p:grpSpPr>
        <p:sp>
          <p:nvSpPr>
            <p:cNvPr id="7977" name="Google Shape;7977;p5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8" name="Google Shape;7978;p5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9" name="Google Shape;7979;p5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0" name="Google Shape;7980;p5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81" name="Google Shape;7981;p53"/>
          <p:cNvGrpSpPr/>
          <p:nvPr/>
        </p:nvGrpSpPr>
        <p:grpSpPr>
          <a:xfrm>
            <a:off x="4125445" y="2244743"/>
            <a:ext cx="343404" cy="446998"/>
            <a:chOff x="-18983850" y="3710075"/>
            <a:chExt cx="232375" cy="302475"/>
          </a:xfrm>
        </p:grpSpPr>
        <p:sp>
          <p:nvSpPr>
            <p:cNvPr id="7982" name="Google Shape;7982;p5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3" name="Google Shape;7983;p5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4" name="Google Shape;7984;p5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5" name="Google Shape;7985;p5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86" name="Google Shape;7986;p53"/>
          <p:cNvGrpSpPr/>
          <p:nvPr/>
        </p:nvGrpSpPr>
        <p:grpSpPr>
          <a:xfrm>
            <a:off x="4071911" y="2797422"/>
            <a:ext cx="450470" cy="448180"/>
            <a:chOff x="-19020075" y="4084200"/>
            <a:chExt cx="304825" cy="303275"/>
          </a:xfrm>
        </p:grpSpPr>
        <p:sp>
          <p:nvSpPr>
            <p:cNvPr id="7987" name="Google Shape;7987;p5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8" name="Google Shape;7988;p5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9" name="Google Shape;7989;p5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0" name="Google Shape;7990;p5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1" name="Google Shape;7991;p5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2" name="Google Shape;7992;p5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3" name="Google Shape;7993;p5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4" name="Google Shape;7994;p5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5" name="Google Shape;7995;p5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96" name="Google Shape;7996;p53"/>
          <p:cNvGrpSpPr/>
          <p:nvPr/>
        </p:nvGrpSpPr>
        <p:grpSpPr>
          <a:xfrm>
            <a:off x="6889176" y="1689001"/>
            <a:ext cx="396937" cy="450470"/>
            <a:chOff x="-17149475" y="3309200"/>
            <a:chExt cx="268600" cy="304825"/>
          </a:xfrm>
        </p:grpSpPr>
        <p:sp>
          <p:nvSpPr>
            <p:cNvPr id="7997" name="Google Shape;7997;p5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8" name="Google Shape;7998;p5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99" name="Google Shape;7999;p53"/>
          <p:cNvGrpSpPr/>
          <p:nvPr/>
        </p:nvGrpSpPr>
        <p:grpSpPr>
          <a:xfrm>
            <a:off x="6862982" y="2258120"/>
            <a:ext cx="449325" cy="420249"/>
            <a:chOff x="-17168375" y="3692750"/>
            <a:chExt cx="304050" cy="284375"/>
          </a:xfrm>
        </p:grpSpPr>
        <p:sp>
          <p:nvSpPr>
            <p:cNvPr id="8000" name="Google Shape;8000;p5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1" name="Google Shape;8001;p5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2" name="Google Shape;8002;p5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3" name="Google Shape;8003;p5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4" name="Google Shape;8004;p5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5" name="Google Shape;8005;p5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6" name="Google Shape;8006;p5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07" name="Google Shape;8007;p53"/>
          <p:cNvGrpSpPr/>
          <p:nvPr/>
        </p:nvGrpSpPr>
        <p:grpSpPr>
          <a:xfrm>
            <a:off x="6859491" y="2796852"/>
            <a:ext cx="456308" cy="449325"/>
            <a:chOff x="-17170750" y="4058800"/>
            <a:chExt cx="308775" cy="304050"/>
          </a:xfrm>
        </p:grpSpPr>
        <p:sp>
          <p:nvSpPr>
            <p:cNvPr id="8008" name="Google Shape;8008;p5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9" name="Google Shape;8009;p5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0" name="Google Shape;8010;p5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1" name="Google Shape;8011;p5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2" name="Google Shape;8012;p5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3" name="Google Shape;8013;p5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4" name="Google Shape;8014;p5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5" name="Google Shape;8015;p5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6" name="Google Shape;8016;p5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7" name="Google Shape;8017;p5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8" name="Google Shape;8018;p5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9" name="Google Shape;8019;p5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0" name="Google Shape;8020;p5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1" name="Google Shape;8021;p5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2" name="Google Shape;8022;p5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3" name="Google Shape;8023;p5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4" name="Google Shape;8024;p5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25" name="Google Shape;8025;p53"/>
          <p:cNvGrpSpPr/>
          <p:nvPr/>
        </p:nvGrpSpPr>
        <p:grpSpPr>
          <a:xfrm>
            <a:off x="5721388" y="3343358"/>
            <a:ext cx="450470" cy="446998"/>
            <a:chOff x="-15688425" y="3707725"/>
            <a:chExt cx="304825" cy="302475"/>
          </a:xfrm>
        </p:grpSpPr>
        <p:sp>
          <p:nvSpPr>
            <p:cNvPr id="8026" name="Google Shape;8026;p5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7" name="Google Shape;8027;p5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8" name="Google Shape;8028;p5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9" name="Google Shape;8029;p5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0" name="Google Shape;8030;p5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1" name="Google Shape;8031;p5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32" name="Google Shape;8032;p53"/>
          <p:cNvGrpSpPr/>
          <p:nvPr/>
        </p:nvGrpSpPr>
        <p:grpSpPr>
          <a:xfrm>
            <a:off x="1865544" y="1690441"/>
            <a:ext cx="451653" cy="447589"/>
            <a:chOff x="-20572500" y="3319025"/>
            <a:chExt cx="305625" cy="302875"/>
          </a:xfrm>
        </p:grpSpPr>
        <p:sp>
          <p:nvSpPr>
            <p:cNvPr id="8033" name="Google Shape;8033;p5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4" name="Google Shape;8034;p5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35" name="Google Shape;8035;p53"/>
          <p:cNvGrpSpPr/>
          <p:nvPr/>
        </p:nvGrpSpPr>
        <p:grpSpPr>
          <a:xfrm>
            <a:off x="1866708" y="2305410"/>
            <a:ext cx="449325" cy="325670"/>
            <a:chOff x="-20571700" y="3722875"/>
            <a:chExt cx="304050" cy="220375"/>
          </a:xfrm>
        </p:grpSpPr>
        <p:sp>
          <p:nvSpPr>
            <p:cNvPr id="8036" name="Google Shape;8036;p5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7" name="Google Shape;8037;p5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8" name="Google Shape;8038;p5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9" name="Google Shape;8039;p5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0" name="Google Shape;8040;p5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1" name="Google Shape;8041;p5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2" name="Google Shape;8042;p5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43" name="Google Shape;8043;p53"/>
          <p:cNvGrpSpPr/>
          <p:nvPr/>
        </p:nvGrpSpPr>
        <p:grpSpPr>
          <a:xfrm>
            <a:off x="1866135" y="2796278"/>
            <a:ext cx="450470" cy="450470"/>
            <a:chOff x="-20571700" y="4066875"/>
            <a:chExt cx="304825" cy="304825"/>
          </a:xfrm>
        </p:grpSpPr>
        <p:sp>
          <p:nvSpPr>
            <p:cNvPr id="8044" name="Google Shape;8044;p5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5" name="Google Shape;8045;p5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6" name="Google Shape;8046;p5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7" name="Google Shape;8047;p5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8" name="Google Shape;8048;p5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9" name="Google Shape;8049;p5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50" name="Google Shape;8050;p53"/>
          <p:cNvGrpSpPr/>
          <p:nvPr/>
        </p:nvGrpSpPr>
        <p:grpSpPr>
          <a:xfrm>
            <a:off x="4632837" y="1688259"/>
            <a:ext cx="453980" cy="451948"/>
            <a:chOff x="-18645175" y="3334200"/>
            <a:chExt cx="307200" cy="305825"/>
          </a:xfrm>
        </p:grpSpPr>
        <p:sp>
          <p:nvSpPr>
            <p:cNvPr id="8051" name="Google Shape;8051;p5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2" name="Google Shape;8052;p5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3" name="Google Shape;8053;p5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4" name="Google Shape;8054;p5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5" name="Google Shape;8055;p5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56" name="Google Shape;8056;p53"/>
          <p:cNvGrpSpPr/>
          <p:nvPr/>
        </p:nvGrpSpPr>
        <p:grpSpPr>
          <a:xfrm>
            <a:off x="4633429" y="2242989"/>
            <a:ext cx="452798" cy="450507"/>
            <a:chOff x="-18645175" y="3708500"/>
            <a:chExt cx="306400" cy="304850"/>
          </a:xfrm>
        </p:grpSpPr>
        <p:sp>
          <p:nvSpPr>
            <p:cNvPr id="8057" name="Google Shape;8057;p5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8" name="Google Shape;8058;p5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9" name="Google Shape;8059;p5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0" name="Google Shape;8060;p5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1" name="Google Shape;8061;p5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2" name="Google Shape;8062;p5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3" name="Google Shape;8063;p5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64" name="Google Shape;8064;p53"/>
          <p:cNvGrpSpPr/>
          <p:nvPr/>
        </p:nvGrpSpPr>
        <p:grpSpPr>
          <a:xfrm>
            <a:off x="4631101" y="2795630"/>
            <a:ext cx="457453" cy="451763"/>
            <a:chOff x="-18647525" y="4082625"/>
            <a:chExt cx="309550" cy="305700"/>
          </a:xfrm>
        </p:grpSpPr>
        <p:sp>
          <p:nvSpPr>
            <p:cNvPr id="8065" name="Google Shape;8065;p5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6" name="Google Shape;8066;p5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7" name="Google Shape;8067;p5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8" name="Google Shape;8068;p5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69" name="Google Shape;8069;p53"/>
          <p:cNvGrpSpPr/>
          <p:nvPr/>
        </p:nvGrpSpPr>
        <p:grpSpPr>
          <a:xfrm>
            <a:off x="7441485" y="1689592"/>
            <a:ext cx="395755" cy="449288"/>
            <a:chOff x="-16775350" y="3309200"/>
            <a:chExt cx="267800" cy="304025"/>
          </a:xfrm>
        </p:grpSpPr>
        <p:sp>
          <p:nvSpPr>
            <p:cNvPr id="8070" name="Google Shape;8070;p5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1" name="Google Shape;8071;p5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2" name="Google Shape;8072;p5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3" name="Google Shape;8073;p53"/>
          <p:cNvGrpSpPr/>
          <p:nvPr/>
        </p:nvGrpSpPr>
        <p:grpSpPr>
          <a:xfrm>
            <a:off x="7441485" y="2241827"/>
            <a:ext cx="395755" cy="452835"/>
            <a:chOff x="-16775350" y="3683300"/>
            <a:chExt cx="267800" cy="306425"/>
          </a:xfrm>
        </p:grpSpPr>
        <p:sp>
          <p:nvSpPr>
            <p:cNvPr id="8074" name="Google Shape;8074;p5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5" name="Google Shape;8075;p5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6" name="Google Shape;8076;p5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7" name="Google Shape;8077;p53"/>
          <p:cNvGrpSpPr/>
          <p:nvPr/>
        </p:nvGrpSpPr>
        <p:grpSpPr>
          <a:xfrm>
            <a:off x="7413536" y="2796870"/>
            <a:ext cx="451653" cy="449288"/>
            <a:chOff x="-16794250" y="4058225"/>
            <a:chExt cx="305625" cy="304025"/>
          </a:xfrm>
        </p:grpSpPr>
        <p:sp>
          <p:nvSpPr>
            <p:cNvPr id="8078" name="Google Shape;8078;p5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9" name="Google Shape;8079;p5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0" name="Google Shape;8080;p5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1" name="Google Shape;8081;p5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2" name="Google Shape;8082;p5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3" name="Google Shape;8083;p5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4" name="Google Shape;8084;p5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5" name="Google Shape;8085;p5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6" name="Google Shape;8086;p5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87" name="Google Shape;8087;p5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88" name="Google Shape;8088;p53"/>
          <p:cNvGrpSpPr/>
          <p:nvPr/>
        </p:nvGrpSpPr>
        <p:grpSpPr>
          <a:xfrm>
            <a:off x="2414953" y="1689573"/>
            <a:ext cx="457453" cy="449325"/>
            <a:chOff x="-20199150" y="3317850"/>
            <a:chExt cx="309550" cy="304050"/>
          </a:xfrm>
        </p:grpSpPr>
        <p:sp>
          <p:nvSpPr>
            <p:cNvPr id="8089" name="Google Shape;8089;p5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0" name="Google Shape;8090;p5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1" name="Google Shape;8091;p5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2" name="Google Shape;8092;p5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3" name="Google Shape;8093;p5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4" name="Google Shape;8094;p5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5" name="Google Shape;8095;p5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6" name="Google Shape;8096;p53"/>
          <p:cNvGrpSpPr/>
          <p:nvPr/>
        </p:nvGrpSpPr>
        <p:grpSpPr>
          <a:xfrm>
            <a:off x="2417281" y="2242861"/>
            <a:ext cx="452798" cy="450766"/>
            <a:chOff x="-20199150" y="3693150"/>
            <a:chExt cx="306400" cy="305025"/>
          </a:xfrm>
        </p:grpSpPr>
        <p:sp>
          <p:nvSpPr>
            <p:cNvPr id="8097" name="Google Shape;8097;p5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8" name="Google Shape;8098;p5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9" name="Google Shape;8099;p5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0" name="Google Shape;8100;p5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1" name="Google Shape;8101;p5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2" name="Google Shape;8102;p5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03" name="Google Shape;8103;p53"/>
          <p:cNvGrpSpPr/>
          <p:nvPr/>
        </p:nvGrpSpPr>
        <p:grpSpPr>
          <a:xfrm>
            <a:off x="2417854" y="2795687"/>
            <a:ext cx="451653" cy="451653"/>
            <a:chOff x="-20197575" y="4066875"/>
            <a:chExt cx="305625" cy="305625"/>
          </a:xfrm>
        </p:grpSpPr>
        <p:sp>
          <p:nvSpPr>
            <p:cNvPr id="8104" name="Google Shape;8104;p5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5" name="Google Shape;8105;p5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6" name="Google Shape;8106;p5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7" name="Google Shape;8107;p5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8" name="Google Shape;8108;p5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9" name="Google Shape;8109;p5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0" name="Google Shape;8110;p5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1" name="Google Shape;8111;p5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2" name="Google Shape;8112;p53"/>
          <p:cNvGrpSpPr/>
          <p:nvPr/>
        </p:nvGrpSpPr>
        <p:grpSpPr>
          <a:xfrm>
            <a:off x="5200071" y="1687520"/>
            <a:ext cx="449325" cy="453426"/>
            <a:chOff x="-18271050" y="3333200"/>
            <a:chExt cx="304050" cy="306825"/>
          </a:xfrm>
        </p:grpSpPr>
        <p:sp>
          <p:nvSpPr>
            <p:cNvPr id="8113" name="Google Shape;8113;p5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4" name="Google Shape;8114;p5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5" name="Google Shape;8115;p5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6" name="Google Shape;8116;p5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7" name="Google Shape;8117;p5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8" name="Google Shape;8118;p53"/>
          <p:cNvGrpSpPr/>
          <p:nvPr/>
        </p:nvGrpSpPr>
        <p:grpSpPr>
          <a:xfrm>
            <a:off x="5200644" y="2244171"/>
            <a:ext cx="448180" cy="448143"/>
            <a:chOff x="-18270275" y="3710875"/>
            <a:chExt cx="303275" cy="303250"/>
          </a:xfrm>
        </p:grpSpPr>
        <p:sp>
          <p:nvSpPr>
            <p:cNvPr id="8119" name="Google Shape;8119;p5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0" name="Google Shape;8120;p5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1" name="Google Shape;8121;p5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2" name="Google Shape;8122;p5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3" name="Google Shape;8123;p5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4" name="Google Shape;8124;p5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25" name="Google Shape;8125;p53"/>
          <p:cNvGrpSpPr/>
          <p:nvPr/>
        </p:nvGrpSpPr>
        <p:grpSpPr>
          <a:xfrm>
            <a:off x="5254196" y="2797422"/>
            <a:ext cx="341076" cy="448180"/>
            <a:chOff x="-18234025" y="4084200"/>
            <a:chExt cx="230800" cy="303275"/>
          </a:xfrm>
        </p:grpSpPr>
        <p:sp>
          <p:nvSpPr>
            <p:cNvPr id="8126" name="Google Shape;8126;p5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7" name="Google Shape;8127;p5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8" name="Google Shape;8128;p5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29" name="Google Shape;8129;p53"/>
          <p:cNvGrpSpPr/>
          <p:nvPr/>
        </p:nvGrpSpPr>
        <p:grpSpPr>
          <a:xfrm>
            <a:off x="2366751" y="3341641"/>
            <a:ext cx="449325" cy="450470"/>
            <a:chOff x="-16419350" y="3308400"/>
            <a:chExt cx="304050" cy="304825"/>
          </a:xfrm>
        </p:grpSpPr>
        <p:sp>
          <p:nvSpPr>
            <p:cNvPr id="8130" name="Google Shape;8130;p5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1" name="Google Shape;8131;p5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2" name="Google Shape;8132;p5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3" name="Google Shape;8133;p5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4" name="Google Shape;8134;p5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5" name="Google Shape;8135;p5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6" name="Google Shape;8136;p5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37" name="Google Shape;8137;p53"/>
          <p:cNvGrpSpPr/>
          <p:nvPr/>
        </p:nvGrpSpPr>
        <p:grpSpPr>
          <a:xfrm>
            <a:off x="4638306" y="3340423"/>
            <a:ext cx="395755" cy="452872"/>
            <a:chOff x="-16401225" y="3683275"/>
            <a:chExt cx="267800" cy="306450"/>
          </a:xfrm>
        </p:grpSpPr>
        <p:sp>
          <p:nvSpPr>
            <p:cNvPr id="8138" name="Google Shape;8138;p5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9" name="Google Shape;8139;p5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0" name="Google Shape;8140;p5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1" name="Google Shape;8141;p5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2" name="Google Shape;8142;p5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3" name="Google Shape;8143;p5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4" name="Google Shape;8144;p5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45" name="Google Shape;8145;p53"/>
          <p:cNvGrpSpPr/>
          <p:nvPr/>
        </p:nvGrpSpPr>
        <p:grpSpPr>
          <a:xfrm>
            <a:off x="8003755" y="2797062"/>
            <a:ext cx="450470" cy="448180"/>
            <a:chOff x="-16419350" y="4058200"/>
            <a:chExt cx="304825" cy="303275"/>
          </a:xfrm>
        </p:grpSpPr>
        <p:sp>
          <p:nvSpPr>
            <p:cNvPr id="8146" name="Google Shape;8146;p5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7" name="Google Shape;8147;p5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8" name="Google Shape;8148;p5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9" name="Google Shape;8149;p5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0" name="Google Shape;8150;p5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1" name="Google Shape;8151;p5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2" name="Google Shape;8152;p5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53" name="Google Shape;8153;p53"/>
          <p:cNvGrpSpPr/>
          <p:nvPr/>
        </p:nvGrpSpPr>
        <p:grpSpPr>
          <a:xfrm>
            <a:off x="4030643" y="3343080"/>
            <a:ext cx="450507" cy="447589"/>
            <a:chOff x="-15296200" y="3326900"/>
            <a:chExt cx="304850" cy="302875"/>
          </a:xfrm>
        </p:grpSpPr>
        <p:sp>
          <p:nvSpPr>
            <p:cNvPr id="8154" name="Google Shape;8154;p5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5" name="Google Shape;8155;p5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6" name="Google Shape;8156;p5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7" name="Google Shape;8157;p5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8" name="Google Shape;8158;p5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59" name="Google Shape;8159;p53"/>
          <p:cNvGrpSpPr/>
          <p:nvPr/>
        </p:nvGrpSpPr>
        <p:grpSpPr>
          <a:xfrm>
            <a:off x="2946296" y="1706881"/>
            <a:ext cx="486566" cy="414708"/>
            <a:chOff x="-19835275" y="3330250"/>
            <a:chExt cx="329250" cy="280625"/>
          </a:xfrm>
        </p:grpSpPr>
        <p:sp>
          <p:nvSpPr>
            <p:cNvPr id="8160" name="Google Shape;8160;p5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1" name="Google Shape;8161;p5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2" name="Google Shape;8162;p5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3" name="Google Shape;8163;p53"/>
          <p:cNvGrpSpPr/>
          <p:nvPr/>
        </p:nvGrpSpPr>
        <p:grpSpPr>
          <a:xfrm>
            <a:off x="2964325" y="2243470"/>
            <a:ext cx="450507" cy="449547"/>
            <a:chOff x="-19822675" y="3692750"/>
            <a:chExt cx="304850" cy="304200"/>
          </a:xfrm>
        </p:grpSpPr>
        <p:sp>
          <p:nvSpPr>
            <p:cNvPr id="8164" name="Google Shape;8164;p5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5" name="Google Shape;8165;p5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6" name="Google Shape;8166;p5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7" name="Google Shape;8167;p5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8" name="Google Shape;8168;p5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9" name="Google Shape;8169;p53"/>
          <p:cNvGrpSpPr/>
          <p:nvPr/>
        </p:nvGrpSpPr>
        <p:grpSpPr>
          <a:xfrm>
            <a:off x="2964916" y="2796278"/>
            <a:ext cx="449325" cy="450470"/>
            <a:chOff x="-19822675" y="4066875"/>
            <a:chExt cx="304050" cy="304825"/>
          </a:xfrm>
        </p:grpSpPr>
        <p:sp>
          <p:nvSpPr>
            <p:cNvPr id="8170" name="Google Shape;8170;p5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1" name="Google Shape;8171;p5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2" name="Google Shape;8172;p5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3" name="Google Shape;8173;p5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4" name="Google Shape;8174;p5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5" name="Google Shape;8175;p5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76" name="Google Shape;8176;p53"/>
          <p:cNvGrpSpPr/>
          <p:nvPr/>
        </p:nvGrpSpPr>
        <p:grpSpPr>
          <a:xfrm>
            <a:off x="5773985" y="1689571"/>
            <a:ext cx="399302" cy="449325"/>
            <a:chOff x="-17878825" y="3334400"/>
            <a:chExt cx="270200" cy="304050"/>
          </a:xfrm>
        </p:grpSpPr>
        <p:sp>
          <p:nvSpPr>
            <p:cNvPr id="8177" name="Google Shape;8177;p5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8" name="Google Shape;8178;p5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9" name="Google Shape;8179;p5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0" name="Google Shape;8180;p5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1" name="Google Shape;8181;p5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2" name="Google Shape;8182;p5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3" name="Google Shape;8183;p5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84" name="Google Shape;8184;p53"/>
          <p:cNvGrpSpPr/>
          <p:nvPr/>
        </p:nvGrpSpPr>
        <p:grpSpPr>
          <a:xfrm>
            <a:off x="5747809" y="2242416"/>
            <a:ext cx="451653" cy="451653"/>
            <a:chOff x="-17896150" y="3709300"/>
            <a:chExt cx="305625" cy="305625"/>
          </a:xfrm>
        </p:grpSpPr>
        <p:sp>
          <p:nvSpPr>
            <p:cNvPr id="8185" name="Google Shape;8185;p5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6" name="Google Shape;8186;p5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7" name="Google Shape;8187;p5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8" name="Google Shape;8188;p5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89" name="Google Shape;8189;p53"/>
          <p:cNvGrpSpPr/>
          <p:nvPr/>
        </p:nvGrpSpPr>
        <p:grpSpPr>
          <a:xfrm>
            <a:off x="5775740" y="2795686"/>
            <a:ext cx="395792" cy="451653"/>
            <a:chOff x="-17878025" y="4082625"/>
            <a:chExt cx="267825" cy="305625"/>
          </a:xfrm>
        </p:grpSpPr>
        <p:sp>
          <p:nvSpPr>
            <p:cNvPr id="8190" name="Google Shape;8190;p5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1" name="Google Shape;8191;p5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2" name="Google Shape;8192;p5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3" name="Google Shape;8193;p5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4" name="Google Shape;8194;p5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5" name="Google Shape;8195;p5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6" name="Google Shape;8196;p5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97" name="Google Shape;8197;p53"/>
          <p:cNvGrpSpPr/>
          <p:nvPr/>
        </p:nvGrpSpPr>
        <p:grpSpPr>
          <a:xfrm>
            <a:off x="2919632" y="3355015"/>
            <a:ext cx="450507" cy="423722"/>
            <a:chOff x="-16044450" y="3317850"/>
            <a:chExt cx="304850" cy="286725"/>
          </a:xfrm>
        </p:grpSpPr>
        <p:sp>
          <p:nvSpPr>
            <p:cNvPr id="8198" name="Google Shape;8198;p5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9" name="Google Shape;8199;p5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0" name="Google Shape;8200;p5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1" name="Google Shape;8201;p5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02" name="Google Shape;8202;p5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03" name="Google Shape;8203;p53"/>
          <p:cNvGrpSpPr/>
          <p:nvPr/>
        </p:nvGrpSpPr>
        <p:grpSpPr>
          <a:xfrm>
            <a:off x="8042149" y="2243724"/>
            <a:ext cx="373662" cy="449030"/>
            <a:chOff x="-16018450" y="4058400"/>
            <a:chExt cx="252850" cy="303850"/>
          </a:xfrm>
        </p:grpSpPr>
        <p:sp>
          <p:nvSpPr>
            <p:cNvPr id="8204" name="Google Shape;8204;p5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5" name="Google Shape;8205;p5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6" name="Google Shape;8206;p5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7" name="Google Shape;8207;p5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08" name="Google Shape;8208;p5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12" name="Shape 8212"/>
        <p:cNvGrpSpPr/>
        <p:nvPr/>
      </p:nvGrpSpPr>
      <p:grpSpPr>
        <a:xfrm>
          <a:off x="0" y="0"/>
          <a:ext cx="0" cy="0"/>
          <a:chOff x="0" y="0"/>
          <a:chExt cx="0" cy="0"/>
        </a:xfrm>
      </p:grpSpPr>
      <p:sp>
        <p:nvSpPr>
          <p:cNvPr id="8213" name="Google Shape;8213;p54"/>
          <p:cNvSpPr txBox="1"/>
          <p:nvPr>
            <p:ph idx="4294967295"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14" name="Google Shape;8214;p54"/>
          <p:cNvGrpSpPr/>
          <p:nvPr/>
        </p:nvGrpSpPr>
        <p:grpSpPr>
          <a:xfrm>
            <a:off x="845901" y="1689241"/>
            <a:ext cx="442337" cy="419623"/>
            <a:chOff x="-6696925" y="3272575"/>
            <a:chExt cx="307200" cy="291425"/>
          </a:xfrm>
        </p:grpSpPr>
        <p:sp>
          <p:nvSpPr>
            <p:cNvPr id="8215" name="Google Shape;8215;p5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6" name="Google Shape;8216;p5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17" name="Google Shape;8217;p54"/>
          <p:cNvGrpSpPr/>
          <p:nvPr/>
        </p:nvGrpSpPr>
        <p:grpSpPr>
          <a:xfrm>
            <a:off x="845884" y="2204636"/>
            <a:ext cx="442373" cy="420775"/>
            <a:chOff x="-6690625" y="3631325"/>
            <a:chExt cx="307225" cy="292225"/>
          </a:xfrm>
        </p:grpSpPr>
        <p:sp>
          <p:nvSpPr>
            <p:cNvPr id="8218" name="Google Shape;8218;p5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9" name="Google Shape;8219;p5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0" name="Google Shape;8220;p5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1" name="Google Shape;8221;p5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2" name="Google Shape;8222;p5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23" name="Google Shape;8223;p54"/>
          <p:cNvGrpSpPr/>
          <p:nvPr/>
        </p:nvGrpSpPr>
        <p:grpSpPr>
          <a:xfrm>
            <a:off x="868005" y="2756972"/>
            <a:ext cx="421927" cy="419371"/>
            <a:chOff x="-6689825" y="3992050"/>
            <a:chExt cx="293025" cy="291250"/>
          </a:xfrm>
        </p:grpSpPr>
        <p:sp>
          <p:nvSpPr>
            <p:cNvPr id="8224" name="Google Shape;8224;p5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5" name="Google Shape;8225;p5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6" name="Google Shape;8226;p5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7" name="Google Shape;8227;p5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8" name="Google Shape;8228;p5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9" name="Google Shape;8229;p5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0" name="Google Shape;8230;p5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1" name="Google Shape;8231;p5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2" name="Google Shape;8232;p5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3" name="Google Shape;8233;p5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4" name="Google Shape;8234;p5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5" name="Google Shape;8235;p5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36" name="Google Shape;8236;p5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37" name="Google Shape;8237;p54"/>
          <p:cNvGrpSpPr/>
          <p:nvPr/>
        </p:nvGrpSpPr>
        <p:grpSpPr>
          <a:xfrm>
            <a:off x="3551317" y="2205192"/>
            <a:ext cx="423043" cy="419659"/>
            <a:chOff x="-4837325" y="3612425"/>
            <a:chExt cx="293800" cy="291450"/>
          </a:xfrm>
        </p:grpSpPr>
        <p:sp>
          <p:nvSpPr>
            <p:cNvPr id="8238" name="Google Shape;8238;p5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9" name="Google Shape;8239;p5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0" name="Google Shape;8240;p5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41" name="Google Shape;8241;p54"/>
          <p:cNvGrpSpPr/>
          <p:nvPr/>
        </p:nvGrpSpPr>
        <p:grpSpPr>
          <a:xfrm>
            <a:off x="3564349" y="2756826"/>
            <a:ext cx="420775" cy="419659"/>
            <a:chOff x="-4837325" y="3971575"/>
            <a:chExt cx="292225" cy="291450"/>
          </a:xfrm>
        </p:grpSpPr>
        <p:sp>
          <p:nvSpPr>
            <p:cNvPr id="8242" name="Google Shape;8242;p5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3" name="Google Shape;8243;p5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4" name="Google Shape;8244;p5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5" name="Google Shape;8245;p5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6" name="Google Shape;8246;p5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7" name="Google Shape;8247;p5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48" name="Google Shape;8248;p54"/>
          <p:cNvGrpSpPr/>
          <p:nvPr/>
        </p:nvGrpSpPr>
        <p:grpSpPr>
          <a:xfrm>
            <a:off x="6256364" y="1714185"/>
            <a:ext cx="430998" cy="369730"/>
            <a:chOff x="-3037625" y="3254850"/>
            <a:chExt cx="299325" cy="256775"/>
          </a:xfrm>
        </p:grpSpPr>
        <p:sp>
          <p:nvSpPr>
            <p:cNvPr id="8249" name="Google Shape;8249;p5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0" name="Google Shape;8250;p5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1" name="Google Shape;8251;p5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2" name="Google Shape;8252;p5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53" name="Google Shape;8253;p54"/>
          <p:cNvGrpSpPr/>
          <p:nvPr/>
        </p:nvGrpSpPr>
        <p:grpSpPr>
          <a:xfrm>
            <a:off x="6260324" y="2204615"/>
            <a:ext cx="423079" cy="420811"/>
            <a:chOff x="-3031325" y="3597450"/>
            <a:chExt cx="293825" cy="292250"/>
          </a:xfrm>
        </p:grpSpPr>
        <p:sp>
          <p:nvSpPr>
            <p:cNvPr id="8254" name="Google Shape;8254;p5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5" name="Google Shape;8255;p5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6" name="Google Shape;8256;p5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7" name="Google Shape;8257;p5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58" name="Google Shape;8258;p54"/>
          <p:cNvGrpSpPr/>
          <p:nvPr/>
        </p:nvGrpSpPr>
        <p:grpSpPr>
          <a:xfrm>
            <a:off x="6272798" y="2781214"/>
            <a:ext cx="421927" cy="370882"/>
            <a:chOff x="-3030525" y="3973150"/>
            <a:chExt cx="293025" cy="257575"/>
          </a:xfrm>
        </p:grpSpPr>
        <p:sp>
          <p:nvSpPr>
            <p:cNvPr id="8259" name="Google Shape;8259;p5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0" name="Google Shape;8260;p5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61" name="Google Shape;8261;p54"/>
          <p:cNvGrpSpPr/>
          <p:nvPr/>
        </p:nvGrpSpPr>
        <p:grpSpPr>
          <a:xfrm>
            <a:off x="1374391" y="3369426"/>
            <a:ext cx="421927" cy="297195"/>
            <a:chOff x="-1199300" y="3279250"/>
            <a:chExt cx="293025" cy="206400"/>
          </a:xfrm>
        </p:grpSpPr>
        <p:sp>
          <p:nvSpPr>
            <p:cNvPr id="8262" name="Google Shape;8262;p5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3" name="Google Shape;8263;p5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4" name="Google Shape;8264;p5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5" name="Google Shape;8265;p5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66" name="Google Shape;8266;p54"/>
          <p:cNvGrpSpPr/>
          <p:nvPr/>
        </p:nvGrpSpPr>
        <p:grpSpPr>
          <a:xfrm>
            <a:off x="1381477" y="1688773"/>
            <a:ext cx="444605" cy="420559"/>
            <a:chOff x="-6338550" y="3272950"/>
            <a:chExt cx="308775" cy="292075"/>
          </a:xfrm>
        </p:grpSpPr>
        <p:sp>
          <p:nvSpPr>
            <p:cNvPr id="8267" name="Google Shape;8267;p5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8" name="Google Shape;8268;p5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9" name="Google Shape;8269;p5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70" name="Google Shape;8270;p54"/>
          <p:cNvGrpSpPr/>
          <p:nvPr/>
        </p:nvGrpSpPr>
        <p:grpSpPr>
          <a:xfrm>
            <a:off x="1392817" y="2205194"/>
            <a:ext cx="421927" cy="419659"/>
            <a:chOff x="-6329100" y="3632100"/>
            <a:chExt cx="293025" cy="291450"/>
          </a:xfrm>
        </p:grpSpPr>
        <p:sp>
          <p:nvSpPr>
            <p:cNvPr id="8271" name="Google Shape;8271;p5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2" name="Google Shape;8272;p5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3" name="Google Shape;8273;p5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74" name="Google Shape;8274;p54"/>
          <p:cNvGrpSpPr/>
          <p:nvPr/>
        </p:nvGrpSpPr>
        <p:grpSpPr>
          <a:xfrm>
            <a:off x="1405867" y="2756828"/>
            <a:ext cx="419623" cy="419659"/>
            <a:chOff x="-6329875" y="3992050"/>
            <a:chExt cx="291425" cy="291450"/>
          </a:xfrm>
        </p:grpSpPr>
        <p:sp>
          <p:nvSpPr>
            <p:cNvPr id="8275" name="Google Shape;8275;p5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6" name="Google Shape;8276;p5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7" name="Google Shape;8277;p5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8" name="Google Shape;8278;p5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79" name="Google Shape;8279;p54"/>
          <p:cNvGrpSpPr/>
          <p:nvPr/>
        </p:nvGrpSpPr>
        <p:grpSpPr>
          <a:xfrm>
            <a:off x="4092004" y="1687530"/>
            <a:ext cx="423079" cy="423043"/>
            <a:chOff x="-4478975" y="3251700"/>
            <a:chExt cx="293825" cy="293800"/>
          </a:xfrm>
        </p:grpSpPr>
        <p:sp>
          <p:nvSpPr>
            <p:cNvPr id="8280" name="Google Shape;8280;p5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1" name="Google Shape;8281;p5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2" name="Google Shape;8282;p5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3" name="Google Shape;8283;p54"/>
          <p:cNvGrpSpPr/>
          <p:nvPr/>
        </p:nvGrpSpPr>
        <p:grpSpPr>
          <a:xfrm>
            <a:off x="4092004" y="2205192"/>
            <a:ext cx="423079" cy="419659"/>
            <a:chOff x="-4475825" y="3612425"/>
            <a:chExt cx="293825" cy="291450"/>
          </a:xfrm>
        </p:grpSpPr>
        <p:sp>
          <p:nvSpPr>
            <p:cNvPr id="8284" name="Google Shape;8284;p5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5" name="Google Shape;8285;p5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6" name="Google Shape;8286;p5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7" name="Google Shape;8287;p54"/>
          <p:cNvGrpSpPr/>
          <p:nvPr/>
        </p:nvGrpSpPr>
        <p:grpSpPr>
          <a:xfrm>
            <a:off x="4101077" y="2756844"/>
            <a:ext cx="428730" cy="419623"/>
            <a:chOff x="-4480550" y="3970800"/>
            <a:chExt cx="297750" cy="291425"/>
          </a:xfrm>
        </p:grpSpPr>
        <p:sp>
          <p:nvSpPr>
            <p:cNvPr id="8288" name="Google Shape;8288;p5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9" name="Google Shape;8289;p5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90" name="Google Shape;8290;p54"/>
          <p:cNvGrpSpPr/>
          <p:nvPr/>
        </p:nvGrpSpPr>
        <p:grpSpPr>
          <a:xfrm>
            <a:off x="6804910" y="1689221"/>
            <a:ext cx="415123" cy="419659"/>
            <a:chOff x="-2668225" y="3239075"/>
            <a:chExt cx="288300" cy="291450"/>
          </a:xfrm>
        </p:grpSpPr>
        <p:sp>
          <p:nvSpPr>
            <p:cNvPr id="8291" name="Google Shape;8291;p5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2" name="Google Shape;8292;p5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3" name="Google Shape;8293;p5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4" name="Google Shape;8294;p5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5" name="Google Shape;8295;p5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96" name="Google Shape;8296;p54"/>
          <p:cNvGrpSpPr/>
          <p:nvPr/>
        </p:nvGrpSpPr>
        <p:grpSpPr>
          <a:xfrm>
            <a:off x="6802066" y="2205191"/>
            <a:ext cx="420811" cy="419659"/>
            <a:chOff x="-2671375" y="3597450"/>
            <a:chExt cx="292250" cy="291450"/>
          </a:xfrm>
        </p:grpSpPr>
        <p:sp>
          <p:nvSpPr>
            <p:cNvPr id="8297" name="Google Shape;8297;p5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8" name="Google Shape;8298;p5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99" name="Google Shape;8299;p54"/>
          <p:cNvGrpSpPr/>
          <p:nvPr/>
        </p:nvGrpSpPr>
        <p:grpSpPr>
          <a:xfrm>
            <a:off x="6812849" y="2755691"/>
            <a:ext cx="423043" cy="421927"/>
            <a:chOff x="-2670575" y="3956600"/>
            <a:chExt cx="293800" cy="293025"/>
          </a:xfrm>
        </p:grpSpPr>
        <p:sp>
          <p:nvSpPr>
            <p:cNvPr id="8300" name="Google Shape;8300;p5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1" name="Google Shape;8301;p5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2" name="Google Shape;8302;p5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3" name="Google Shape;8303;p5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04" name="Google Shape;8304;p54"/>
          <p:cNvGrpSpPr/>
          <p:nvPr/>
        </p:nvGrpSpPr>
        <p:grpSpPr>
          <a:xfrm>
            <a:off x="3070370" y="3311947"/>
            <a:ext cx="426462" cy="418363"/>
            <a:chOff x="-1183550" y="3586525"/>
            <a:chExt cx="296175" cy="290550"/>
          </a:xfrm>
        </p:grpSpPr>
        <p:sp>
          <p:nvSpPr>
            <p:cNvPr id="8305" name="Google Shape;8305;p5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6" name="Google Shape;8306;p5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7" name="Google Shape;8307;p5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8" name="Google Shape;8308;p5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9" name="Google Shape;8309;p5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0" name="Google Shape;8310;p5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1" name="Google Shape;8311;p5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2" name="Google Shape;8312;p5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3" name="Google Shape;8313;p5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4" name="Google Shape;8314;p54"/>
          <p:cNvGrpSpPr/>
          <p:nvPr/>
        </p:nvGrpSpPr>
        <p:grpSpPr>
          <a:xfrm>
            <a:off x="1933980" y="1689799"/>
            <a:ext cx="420811" cy="418507"/>
            <a:chOff x="-5971525" y="3273750"/>
            <a:chExt cx="292250" cy="290650"/>
          </a:xfrm>
        </p:grpSpPr>
        <p:sp>
          <p:nvSpPr>
            <p:cNvPr id="8315" name="Google Shape;8315;p5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6" name="Google Shape;8316;p5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7" name="Google Shape;8317;p54"/>
          <p:cNvGrpSpPr/>
          <p:nvPr/>
        </p:nvGrpSpPr>
        <p:grpSpPr>
          <a:xfrm>
            <a:off x="1928310" y="2203826"/>
            <a:ext cx="432150" cy="422395"/>
            <a:chOff x="-5974675" y="3632100"/>
            <a:chExt cx="300125" cy="293350"/>
          </a:xfrm>
        </p:grpSpPr>
        <p:sp>
          <p:nvSpPr>
            <p:cNvPr id="8318" name="Google Shape;8318;p5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9" name="Google Shape;8319;p5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0" name="Google Shape;8320;p5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21" name="Google Shape;8321;p54"/>
          <p:cNvGrpSpPr/>
          <p:nvPr/>
        </p:nvGrpSpPr>
        <p:grpSpPr>
          <a:xfrm>
            <a:off x="1958351" y="2755694"/>
            <a:ext cx="395865" cy="421927"/>
            <a:chOff x="-5971525" y="3990475"/>
            <a:chExt cx="274925" cy="293025"/>
          </a:xfrm>
        </p:grpSpPr>
        <p:sp>
          <p:nvSpPr>
            <p:cNvPr id="8322" name="Google Shape;8322;p5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3" name="Google Shape;8323;p5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4" name="Google Shape;8324;p5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5" name="Google Shape;8325;p5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26" name="Google Shape;8326;p54"/>
          <p:cNvGrpSpPr/>
          <p:nvPr/>
        </p:nvGrpSpPr>
        <p:grpSpPr>
          <a:xfrm>
            <a:off x="4631558" y="1689798"/>
            <a:ext cx="420775" cy="418507"/>
            <a:chOff x="-4118225" y="3253275"/>
            <a:chExt cx="292225" cy="290650"/>
          </a:xfrm>
        </p:grpSpPr>
        <p:sp>
          <p:nvSpPr>
            <p:cNvPr id="8327" name="Google Shape;8327;p5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8" name="Google Shape;8328;p5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29" name="Google Shape;8329;p54"/>
          <p:cNvGrpSpPr/>
          <p:nvPr/>
        </p:nvGrpSpPr>
        <p:grpSpPr>
          <a:xfrm>
            <a:off x="4682008" y="2204922"/>
            <a:ext cx="319874" cy="420199"/>
            <a:chOff x="-4082800" y="3612425"/>
            <a:chExt cx="222150" cy="291825"/>
          </a:xfrm>
        </p:grpSpPr>
        <p:sp>
          <p:nvSpPr>
            <p:cNvPr id="8330" name="Google Shape;8330;p5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1" name="Google Shape;8331;p5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2" name="Google Shape;8332;p5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33" name="Google Shape;8333;p54"/>
          <p:cNvGrpSpPr/>
          <p:nvPr/>
        </p:nvGrpSpPr>
        <p:grpSpPr>
          <a:xfrm>
            <a:off x="4643456" y="2769876"/>
            <a:ext cx="420775" cy="393561"/>
            <a:chOff x="-4118225" y="3990475"/>
            <a:chExt cx="292225" cy="273325"/>
          </a:xfrm>
        </p:grpSpPr>
        <p:sp>
          <p:nvSpPr>
            <p:cNvPr id="8334" name="Google Shape;8334;p5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5" name="Google Shape;8335;p5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6" name="Google Shape;8336;p5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7" name="Google Shape;8337;p5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38" name="Google Shape;8338;p54"/>
          <p:cNvGrpSpPr/>
          <p:nvPr/>
        </p:nvGrpSpPr>
        <p:grpSpPr>
          <a:xfrm>
            <a:off x="7354110" y="1688087"/>
            <a:ext cx="394713" cy="421927"/>
            <a:chOff x="-2312225" y="3238300"/>
            <a:chExt cx="274125" cy="293025"/>
          </a:xfrm>
        </p:grpSpPr>
        <p:sp>
          <p:nvSpPr>
            <p:cNvPr id="8339" name="Google Shape;8339;p5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0" name="Google Shape;8340;p5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1" name="Google Shape;8341;p54"/>
          <p:cNvGrpSpPr/>
          <p:nvPr/>
        </p:nvGrpSpPr>
        <p:grpSpPr>
          <a:xfrm>
            <a:off x="7341062" y="2153586"/>
            <a:ext cx="420811" cy="522864"/>
            <a:chOff x="-2310650" y="3525775"/>
            <a:chExt cx="292250" cy="363125"/>
          </a:xfrm>
        </p:grpSpPr>
        <p:sp>
          <p:nvSpPr>
            <p:cNvPr id="8342" name="Google Shape;8342;p5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3" name="Google Shape;8343;p5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4" name="Google Shape;8344;p5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5" name="Google Shape;8345;p5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6" name="Google Shape;8346;p54"/>
          <p:cNvGrpSpPr/>
          <p:nvPr/>
        </p:nvGrpSpPr>
        <p:grpSpPr>
          <a:xfrm>
            <a:off x="7351827" y="2756825"/>
            <a:ext cx="423079" cy="419659"/>
            <a:chOff x="-2310650" y="3958175"/>
            <a:chExt cx="293825" cy="291450"/>
          </a:xfrm>
        </p:grpSpPr>
        <p:sp>
          <p:nvSpPr>
            <p:cNvPr id="8347" name="Google Shape;8347;p5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8" name="Google Shape;8348;p5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9" name="Google Shape;8349;p54"/>
          <p:cNvGrpSpPr/>
          <p:nvPr/>
        </p:nvGrpSpPr>
        <p:grpSpPr>
          <a:xfrm>
            <a:off x="4718688" y="3308459"/>
            <a:ext cx="424159" cy="419659"/>
            <a:chOff x="-1182750" y="3962900"/>
            <a:chExt cx="294575" cy="291450"/>
          </a:xfrm>
        </p:grpSpPr>
        <p:sp>
          <p:nvSpPr>
            <p:cNvPr id="8350" name="Google Shape;8350;p5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1" name="Google Shape;8351;p5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2" name="Google Shape;8352;p5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3" name="Google Shape;8353;p5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4" name="Google Shape;8354;p5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5" name="Google Shape;8355;p5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6" name="Google Shape;8356;p5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57" name="Google Shape;8357;p54"/>
          <p:cNvGrpSpPr/>
          <p:nvPr/>
        </p:nvGrpSpPr>
        <p:grpSpPr>
          <a:xfrm>
            <a:off x="2471824" y="1689223"/>
            <a:ext cx="424195" cy="419659"/>
            <a:chOff x="-5611575" y="3272950"/>
            <a:chExt cx="294600" cy="291450"/>
          </a:xfrm>
        </p:grpSpPr>
        <p:sp>
          <p:nvSpPr>
            <p:cNvPr id="8358" name="Google Shape;8358;p5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9" name="Google Shape;8359;p5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0" name="Google Shape;8360;p5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1" name="Google Shape;8361;p5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2" name="Google Shape;8362;p5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63" name="Google Shape;8363;p54"/>
          <p:cNvGrpSpPr/>
          <p:nvPr/>
        </p:nvGrpSpPr>
        <p:grpSpPr>
          <a:xfrm>
            <a:off x="2471824" y="2205770"/>
            <a:ext cx="424195" cy="418507"/>
            <a:chOff x="-5613150" y="3632900"/>
            <a:chExt cx="294600" cy="290650"/>
          </a:xfrm>
        </p:grpSpPr>
        <p:sp>
          <p:nvSpPr>
            <p:cNvPr id="8364" name="Google Shape;8364;p5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5" name="Google Shape;8365;p5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66" name="Google Shape;8366;p54"/>
          <p:cNvGrpSpPr/>
          <p:nvPr/>
        </p:nvGrpSpPr>
        <p:grpSpPr>
          <a:xfrm>
            <a:off x="2483722" y="2756270"/>
            <a:ext cx="424195" cy="420775"/>
            <a:chOff x="-5613150" y="3991275"/>
            <a:chExt cx="294600" cy="292225"/>
          </a:xfrm>
        </p:grpSpPr>
        <p:sp>
          <p:nvSpPr>
            <p:cNvPr id="8367" name="Google Shape;8367;p5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8" name="Google Shape;8368;p5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9" name="Google Shape;8369;p5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0" name="Google Shape;8370;p5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1" name="Google Shape;8371;p5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2" name="Google Shape;8372;p5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3" name="Google Shape;8373;p5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4" name="Google Shape;8374;p5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5" name="Google Shape;8375;p5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76" name="Google Shape;8376;p54"/>
          <p:cNvGrpSpPr/>
          <p:nvPr/>
        </p:nvGrpSpPr>
        <p:grpSpPr>
          <a:xfrm>
            <a:off x="5155210" y="1689438"/>
            <a:ext cx="434634" cy="419227"/>
            <a:chOff x="-3768700" y="3253275"/>
            <a:chExt cx="301850" cy="291150"/>
          </a:xfrm>
        </p:grpSpPr>
        <p:sp>
          <p:nvSpPr>
            <p:cNvPr id="8377" name="Google Shape;8377;p5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8" name="Google Shape;8378;p5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9" name="Google Shape;8379;p5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80" name="Google Shape;8380;p54"/>
          <p:cNvGrpSpPr/>
          <p:nvPr/>
        </p:nvGrpSpPr>
        <p:grpSpPr>
          <a:xfrm>
            <a:off x="5159293" y="2217090"/>
            <a:ext cx="426462" cy="395865"/>
            <a:chOff x="-3808700" y="3628950"/>
            <a:chExt cx="296175" cy="274925"/>
          </a:xfrm>
        </p:grpSpPr>
        <p:sp>
          <p:nvSpPr>
            <p:cNvPr id="8381" name="Google Shape;8381;p5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2" name="Google Shape;8382;p5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3" name="Google Shape;8383;p5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84" name="Google Shape;8384;p54"/>
          <p:cNvGrpSpPr/>
          <p:nvPr/>
        </p:nvGrpSpPr>
        <p:grpSpPr>
          <a:xfrm>
            <a:off x="5224504" y="2756412"/>
            <a:ext cx="419443" cy="420487"/>
            <a:chOff x="-3771675" y="3971775"/>
            <a:chExt cx="291300" cy="292025"/>
          </a:xfrm>
        </p:grpSpPr>
        <p:sp>
          <p:nvSpPr>
            <p:cNvPr id="8385" name="Google Shape;8385;p5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6" name="Google Shape;8386;p5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7" name="Google Shape;8387;p5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8" name="Google Shape;8388;p5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9" name="Google Shape;8389;p5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90" name="Google Shape;8390;p54"/>
          <p:cNvGrpSpPr/>
          <p:nvPr/>
        </p:nvGrpSpPr>
        <p:grpSpPr>
          <a:xfrm>
            <a:off x="7885948" y="1716461"/>
            <a:ext cx="420271" cy="320774"/>
            <a:chOff x="-1951475" y="3273100"/>
            <a:chExt cx="291875" cy="222775"/>
          </a:xfrm>
        </p:grpSpPr>
        <p:sp>
          <p:nvSpPr>
            <p:cNvPr id="8391" name="Google Shape;8391;p5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2" name="Google Shape;8392;p5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3" name="Google Shape;8393;p5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94" name="Google Shape;8394;p54"/>
          <p:cNvGrpSpPr/>
          <p:nvPr/>
        </p:nvGrpSpPr>
        <p:grpSpPr>
          <a:xfrm>
            <a:off x="7883429" y="2205191"/>
            <a:ext cx="425310" cy="419659"/>
            <a:chOff x="-1951475" y="3597450"/>
            <a:chExt cx="295375" cy="291450"/>
          </a:xfrm>
        </p:grpSpPr>
        <p:sp>
          <p:nvSpPr>
            <p:cNvPr id="8395" name="Google Shape;8395;p5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6" name="Google Shape;8396;p5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7" name="Google Shape;8397;p5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8" name="Google Shape;8398;p5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99" name="Google Shape;8399;p54"/>
          <p:cNvGrpSpPr/>
          <p:nvPr/>
        </p:nvGrpSpPr>
        <p:grpSpPr>
          <a:xfrm>
            <a:off x="7885680" y="2756825"/>
            <a:ext cx="444605" cy="419659"/>
            <a:chOff x="-1960150" y="3956600"/>
            <a:chExt cx="308775" cy="291450"/>
          </a:xfrm>
        </p:grpSpPr>
        <p:sp>
          <p:nvSpPr>
            <p:cNvPr id="8400" name="Google Shape;8400;p5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1" name="Google Shape;8401;p5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2" name="Google Shape;8402;p54"/>
          <p:cNvGrpSpPr/>
          <p:nvPr/>
        </p:nvGrpSpPr>
        <p:grpSpPr>
          <a:xfrm>
            <a:off x="1939718" y="3307636"/>
            <a:ext cx="420775" cy="420775"/>
            <a:chOff x="-804700" y="3226500"/>
            <a:chExt cx="292225" cy="292225"/>
          </a:xfrm>
        </p:grpSpPr>
        <p:sp>
          <p:nvSpPr>
            <p:cNvPr id="8403" name="Google Shape;8403;p5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4" name="Google Shape;8404;p5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5" name="Google Shape;8405;p5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6" name="Google Shape;8406;p5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7" name="Google Shape;8407;p5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8" name="Google Shape;8408;p5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9" name="Google Shape;8409;p5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10" name="Google Shape;8410;p54"/>
          <p:cNvGrpSpPr/>
          <p:nvPr/>
        </p:nvGrpSpPr>
        <p:grpSpPr>
          <a:xfrm>
            <a:off x="3019809" y="1688647"/>
            <a:ext cx="420775" cy="420811"/>
            <a:chOff x="-5251625" y="3272950"/>
            <a:chExt cx="292225" cy="292250"/>
          </a:xfrm>
        </p:grpSpPr>
        <p:sp>
          <p:nvSpPr>
            <p:cNvPr id="8411" name="Google Shape;8411;p5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2" name="Google Shape;8412;p5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3" name="Google Shape;8413;p5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14" name="Google Shape;8414;p54"/>
          <p:cNvGrpSpPr/>
          <p:nvPr/>
        </p:nvGrpSpPr>
        <p:grpSpPr>
          <a:xfrm>
            <a:off x="3016407" y="2204348"/>
            <a:ext cx="427578" cy="421351"/>
            <a:chOff x="-5254775" y="3631325"/>
            <a:chExt cx="296950" cy="292625"/>
          </a:xfrm>
        </p:grpSpPr>
        <p:sp>
          <p:nvSpPr>
            <p:cNvPr id="8415" name="Google Shape;8415;p5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6" name="Google Shape;8416;p5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7" name="Google Shape;8417;p5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8" name="Google Shape;8418;p5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9" name="Google Shape;8419;p5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0" name="Google Shape;8420;p5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1" name="Google Shape;8421;p5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22" name="Google Shape;8422;p54"/>
          <p:cNvGrpSpPr/>
          <p:nvPr/>
        </p:nvGrpSpPr>
        <p:grpSpPr>
          <a:xfrm>
            <a:off x="3032265" y="2756270"/>
            <a:ext cx="419659" cy="420775"/>
            <a:chOff x="-5251625" y="3991275"/>
            <a:chExt cx="291450" cy="292225"/>
          </a:xfrm>
        </p:grpSpPr>
        <p:sp>
          <p:nvSpPr>
            <p:cNvPr id="8423" name="Google Shape;8423;p5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4" name="Google Shape;8424;p5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5" name="Google Shape;8425;p5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6" name="Google Shape;8426;p5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7" name="Google Shape;8427;p5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28" name="Google Shape;8428;p54"/>
          <p:cNvGrpSpPr/>
          <p:nvPr/>
        </p:nvGrpSpPr>
        <p:grpSpPr>
          <a:xfrm>
            <a:off x="5772848" y="1689240"/>
            <a:ext cx="319874" cy="419623"/>
            <a:chOff x="-3365275" y="3253275"/>
            <a:chExt cx="222150" cy="291425"/>
          </a:xfrm>
        </p:grpSpPr>
        <p:sp>
          <p:nvSpPr>
            <p:cNvPr id="8429" name="Google Shape;8429;p5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0" name="Google Shape;8430;p5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31" name="Google Shape;8431;p54"/>
          <p:cNvGrpSpPr/>
          <p:nvPr/>
        </p:nvGrpSpPr>
        <p:grpSpPr>
          <a:xfrm>
            <a:off x="5746786" y="2204058"/>
            <a:ext cx="371998" cy="421927"/>
            <a:chOff x="-3383375" y="3611625"/>
            <a:chExt cx="258350" cy="293025"/>
          </a:xfrm>
        </p:grpSpPr>
        <p:sp>
          <p:nvSpPr>
            <p:cNvPr id="8432" name="Google Shape;8432;p5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3" name="Google Shape;8433;p5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34" name="Google Shape;8434;p54"/>
          <p:cNvGrpSpPr/>
          <p:nvPr/>
        </p:nvGrpSpPr>
        <p:grpSpPr>
          <a:xfrm>
            <a:off x="5809135" y="2756826"/>
            <a:ext cx="271097" cy="419659"/>
            <a:chOff x="-3347950" y="3971575"/>
            <a:chExt cx="188275" cy="291450"/>
          </a:xfrm>
        </p:grpSpPr>
        <p:sp>
          <p:nvSpPr>
            <p:cNvPr id="8435" name="Google Shape;8435;p5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6" name="Google Shape;8436;p5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7" name="Google Shape;8437;p5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38" name="Google Shape;8438;p54"/>
          <p:cNvGrpSpPr/>
          <p:nvPr/>
        </p:nvGrpSpPr>
        <p:grpSpPr>
          <a:xfrm>
            <a:off x="858994" y="3307061"/>
            <a:ext cx="371998" cy="421927"/>
            <a:chOff x="-1575775" y="3238300"/>
            <a:chExt cx="258350" cy="293025"/>
          </a:xfrm>
        </p:grpSpPr>
        <p:sp>
          <p:nvSpPr>
            <p:cNvPr id="8439" name="Google Shape;8439;p5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0" name="Google Shape;8440;p5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1" name="Google Shape;8441;p5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2" name="Google Shape;8442;p5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3" name="Google Shape;8443;p5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4" name="Google Shape;8444;p54"/>
          <p:cNvGrpSpPr/>
          <p:nvPr/>
        </p:nvGrpSpPr>
        <p:grpSpPr>
          <a:xfrm>
            <a:off x="2503892" y="3309051"/>
            <a:ext cx="423079" cy="424159"/>
            <a:chOff x="-1591550" y="3597475"/>
            <a:chExt cx="293825" cy="294575"/>
          </a:xfrm>
        </p:grpSpPr>
        <p:sp>
          <p:nvSpPr>
            <p:cNvPr id="8445" name="Google Shape;8445;p5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6" name="Google Shape;8446;p5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7" name="Google Shape;8447;p5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8" name="Google Shape;8448;p54"/>
          <p:cNvGrpSpPr/>
          <p:nvPr/>
        </p:nvGrpSpPr>
        <p:grpSpPr>
          <a:xfrm>
            <a:off x="4153362" y="3318663"/>
            <a:ext cx="421927" cy="399248"/>
            <a:chOff x="-1592325" y="3957400"/>
            <a:chExt cx="293025" cy="277275"/>
          </a:xfrm>
        </p:grpSpPr>
        <p:sp>
          <p:nvSpPr>
            <p:cNvPr id="8449" name="Google Shape;8449;p5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0" name="Google Shape;8450;p5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1" name="Google Shape;8451;p5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2" name="Google Shape;8452;p5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53" name="Google Shape;8453;p54"/>
          <p:cNvGrpSpPr/>
          <p:nvPr/>
        </p:nvGrpSpPr>
        <p:grpSpPr>
          <a:xfrm>
            <a:off x="3640232" y="3310744"/>
            <a:ext cx="369730" cy="420775"/>
            <a:chOff x="-778700" y="3612425"/>
            <a:chExt cx="256775" cy="292225"/>
          </a:xfrm>
        </p:grpSpPr>
        <p:sp>
          <p:nvSpPr>
            <p:cNvPr id="8454" name="Google Shape;8454;p5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5" name="Google Shape;8455;p5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6" name="Google Shape;8456;p5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7" name="Google Shape;8457;p5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8" name="Google Shape;8458;p5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9" name="Google Shape;8459;p5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60" name="Google Shape;8460;p54"/>
          <p:cNvGrpSpPr/>
          <p:nvPr/>
        </p:nvGrpSpPr>
        <p:grpSpPr>
          <a:xfrm>
            <a:off x="6111733" y="3828305"/>
            <a:ext cx="340731" cy="387641"/>
            <a:chOff x="7728464" y="1561258"/>
            <a:chExt cx="349719" cy="397866"/>
          </a:xfrm>
        </p:grpSpPr>
        <p:sp>
          <p:nvSpPr>
            <p:cNvPr id="8461" name="Google Shape;8461;p5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2" name="Google Shape;8462;p5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63" name="Google Shape;8463;p54"/>
          <p:cNvGrpSpPr/>
          <p:nvPr/>
        </p:nvGrpSpPr>
        <p:grpSpPr>
          <a:xfrm>
            <a:off x="4034702" y="3828305"/>
            <a:ext cx="387681" cy="387641"/>
            <a:chOff x="5611350" y="1561258"/>
            <a:chExt cx="397907" cy="397866"/>
          </a:xfrm>
        </p:grpSpPr>
        <p:sp>
          <p:nvSpPr>
            <p:cNvPr id="8464" name="Google Shape;8464;p5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5" name="Google Shape;8465;p5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6" name="Google Shape;8466;p5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7" name="Google Shape;8467;p5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68" name="Google Shape;8468;p54"/>
          <p:cNvGrpSpPr/>
          <p:nvPr/>
        </p:nvGrpSpPr>
        <p:grpSpPr>
          <a:xfrm>
            <a:off x="4553987" y="3925571"/>
            <a:ext cx="387609" cy="193109"/>
            <a:chOff x="6140660" y="1661097"/>
            <a:chExt cx="397834" cy="198202"/>
          </a:xfrm>
        </p:grpSpPr>
        <p:sp>
          <p:nvSpPr>
            <p:cNvPr id="8469" name="Google Shape;8469;p5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0" name="Google Shape;8470;p5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1" name="Google Shape;8471;p5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2" name="Google Shape;8472;p5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73" name="Google Shape;8473;p54"/>
          <p:cNvGrpSpPr/>
          <p:nvPr/>
        </p:nvGrpSpPr>
        <p:grpSpPr>
          <a:xfrm>
            <a:off x="5073202" y="3828305"/>
            <a:ext cx="387681" cy="387641"/>
            <a:chOff x="6669907" y="1561258"/>
            <a:chExt cx="397907" cy="397866"/>
          </a:xfrm>
        </p:grpSpPr>
        <p:sp>
          <p:nvSpPr>
            <p:cNvPr id="8474" name="Google Shape;8474;p5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5" name="Google Shape;8475;p5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6" name="Google Shape;8476;p5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7" name="Google Shape;8477;p5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8" name="Google Shape;8478;p5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79" name="Google Shape;8479;p54"/>
          <p:cNvGrpSpPr/>
          <p:nvPr/>
        </p:nvGrpSpPr>
        <p:grpSpPr>
          <a:xfrm>
            <a:off x="5592488" y="3828305"/>
            <a:ext cx="387641" cy="387641"/>
            <a:chOff x="7199196" y="1561258"/>
            <a:chExt cx="397866" cy="397866"/>
          </a:xfrm>
        </p:grpSpPr>
        <p:sp>
          <p:nvSpPr>
            <p:cNvPr id="8480" name="Google Shape;8480;p5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1" name="Google Shape;8481;p5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2" name="Google Shape;8482;p5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83" name="Google Shape;8483;p54"/>
          <p:cNvGrpSpPr/>
          <p:nvPr/>
        </p:nvGrpSpPr>
        <p:grpSpPr>
          <a:xfrm>
            <a:off x="1958433" y="3885842"/>
            <a:ext cx="387681" cy="272572"/>
            <a:chOff x="3386036" y="1746339"/>
            <a:chExt cx="397907" cy="279762"/>
          </a:xfrm>
        </p:grpSpPr>
        <p:sp>
          <p:nvSpPr>
            <p:cNvPr id="8484" name="Google Shape;8484;p5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5" name="Google Shape;8485;p5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86" name="Google Shape;8486;p54"/>
          <p:cNvGrpSpPr/>
          <p:nvPr/>
        </p:nvGrpSpPr>
        <p:grpSpPr>
          <a:xfrm>
            <a:off x="2996130" y="3828288"/>
            <a:ext cx="387681" cy="387681"/>
            <a:chOff x="4417380" y="1687279"/>
            <a:chExt cx="397907" cy="397907"/>
          </a:xfrm>
        </p:grpSpPr>
        <p:sp>
          <p:nvSpPr>
            <p:cNvPr id="8487" name="Google Shape;8487;p5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8" name="Google Shape;8488;p5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89" name="Google Shape;8489;p54"/>
          <p:cNvGrpSpPr/>
          <p:nvPr/>
        </p:nvGrpSpPr>
        <p:grpSpPr>
          <a:xfrm>
            <a:off x="7942611" y="3308537"/>
            <a:ext cx="387661" cy="387661"/>
            <a:chOff x="2869999" y="1687279"/>
            <a:chExt cx="397887" cy="397887"/>
          </a:xfrm>
        </p:grpSpPr>
        <p:sp>
          <p:nvSpPr>
            <p:cNvPr id="8490" name="Google Shape;8490;p5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1" name="Google Shape;8491;p5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92" name="Google Shape;8492;p54"/>
          <p:cNvGrpSpPr/>
          <p:nvPr/>
        </p:nvGrpSpPr>
        <p:grpSpPr>
          <a:xfrm>
            <a:off x="2477718" y="3828664"/>
            <a:ext cx="386807" cy="386929"/>
            <a:chOff x="3902887" y="1687655"/>
            <a:chExt cx="397010" cy="397135"/>
          </a:xfrm>
        </p:grpSpPr>
        <p:sp>
          <p:nvSpPr>
            <p:cNvPr id="8493" name="Google Shape;8493;p5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4" name="Google Shape;8494;p5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95" name="Google Shape;8495;p54"/>
          <p:cNvGrpSpPr/>
          <p:nvPr/>
        </p:nvGrpSpPr>
        <p:grpSpPr>
          <a:xfrm>
            <a:off x="3515416" y="3828288"/>
            <a:ext cx="387681" cy="387681"/>
            <a:chOff x="4933458" y="1687279"/>
            <a:chExt cx="397907" cy="397907"/>
          </a:xfrm>
        </p:grpSpPr>
        <p:sp>
          <p:nvSpPr>
            <p:cNvPr id="8496" name="Google Shape;8496;p5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7" name="Google Shape;8497;p5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98" name="Google Shape;8498;p54"/>
          <p:cNvGrpSpPr/>
          <p:nvPr/>
        </p:nvGrpSpPr>
        <p:grpSpPr>
          <a:xfrm>
            <a:off x="6348367" y="3308537"/>
            <a:ext cx="387661" cy="387661"/>
            <a:chOff x="1379798" y="1723250"/>
            <a:chExt cx="397887" cy="397887"/>
          </a:xfrm>
        </p:grpSpPr>
        <p:sp>
          <p:nvSpPr>
            <p:cNvPr id="8499" name="Google Shape;8499;p5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0" name="Google Shape;8500;p5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1" name="Google Shape;8501;p5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2" name="Google Shape;8502;p5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03" name="Google Shape;8503;p54"/>
          <p:cNvGrpSpPr/>
          <p:nvPr/>
        </p:nvGrpSpPr>
        <p:grpSpPr>
          <a:xfrm>
            <a:off x="5286246" y="3308537"/>
            <a:ext cx="387681" cy="387661"/>
            <a:chOff x="266768" y="1721375"/>
            <a:chExt cx="397907" cy="397887"/>
          </a:xfrm>
        </p:grpSpPr>
        <p:sp>
          <p:nvSpPr>
            <p:cNvPr id="8504" name="Google Shape;8504;p5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5" name="Google Shape;8505;p5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06" name="Google Shape;8506;p54"/>
          <p:cNvGrpSpPr/>
          <p:nvPr/>
        </p:nvGrpSpPr>
        <p:grpSpPr>
          <a:xfrm>
            <a:off x="5817327" y="3308537"/>
            <a:ext cx="387641" cy="387661"/>
            <a:chOff x="864491" y="1723250"/>
            <a:chExt cx="397866" cy="397887"/>
          </a:xfrm>
        </p:grpSpPr>
        <p:sp>
          <p:nvSpPr>
            <p:cNvPr id="8507" name="Google Shape;8507;p5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8" name="Google Shape;8508;p5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9" name="Google Shape;8509;p5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10" name="Google Shape;8510;p5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11" name="Google Shape;8511;p54"/>
          <p:cNvGrpSpPr/>
          <p:nvPr/>
        </p:nvGrpSpPr>
        <p:grpSpPr>
          <a:xfrm>
            <a:off x="7411672" y="3308924"/>
            <a:ext cx="387539" cy="386888"/>
            <a:chOff x="2408992" y="1722875"/>
            <a:chExt cx="397761" cy="397093"/>
          </a:xfrm>
        </p:grpSpPr>
        <p:sp>
          <p:nvSpPr>
            <p:cNvPr id="8512" name="Google Shape;8512;p5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3" name="Google Shape;8513;p5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17" name="Shape 8517"/>
        <p:cNvGrpSpPr/>
        <p:nvPr/>
      </p:nvGrpSpPr>
      <p:grpSpPr>
        <a:xfrm>
          <a:off x="0" y="0"/>
          <a:ext cx="0" cy="0"/>
          <a:chOff x="0" y="0"/>
          <a:chExt cx="0" cy="0"/>
        </a:xfrm>
      </p:grpSpPr>
      <p:pic>
        <p:nvPicPr>
          <p:cNvPr id="8518" name="Google Shape;8518;p55">
            <a:hlinkClick r:id="rId3"/>
          </p:cNvPr>
          <p:cNvPicPr preferRelativeResize="0"/>
          <p:nvPr/>
        </p:nvPicPr>
        <p:blipFill rotWithShape="1">
          <a:blip r:embed="rId4">
            <a:alphaModFix/>
          </a:blip>
          <a:srcRect b="0" l="0" r="0" t="0"/>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6"/>
          <p:cNvSpPr txBox="1"/>
          <p:nvPr>
            <p:ph type="title"/>
          </p:nvPr>
        </p:nvSpPr>
        <p:spPr>
          <a:xfrm>
            <a:off x="602850" y="2252550"/>
            <a:ext cx="567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Personas</a:t>
            </a:r>
            <a:endParaRPr/>
          </a:p>
        </p:txBody>
      </p:sp>
      <p:pic>
        <p:nvPicPr>
          <p:cNvPr id="288" name="Google Shape;288;p6"/>
          <p:cNvPicPr preferRelativeResize="0"/>
          <p:nvPr/>
        </p:nvPicPr>
        <p:blipFill>
          <a:blip r:embed="rId3">
            <a:alphaModFix/>
          </a:blip>
          <a:stretch>
            <a:fillRect/>
          </a:stretch>
        </p:blipFill>
        <p:spPr>
          <a:xfrm>
            <a:off x="2967677" y="392275"/>
            <a:ext cx="3425449" cy="4293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63be587a50_0_5"/>
          <p:cNvSpPr txBox="1"/>
          <p:nvPr>
            <p:ph type="title"/>
          </p:nvPr>
        </p:nvSpPr>
        <p:spPr>
          <a:xfrm>
            <a:off x="602850" y="2252550"/>
            <a:ext cx="567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Personas</a:t>
            </a:r>
            <a:endParaRPr/>
          </a:p>
        </p:txBody>
      </p:sp>
      <p:pic>
        <p:nvPicPr>
          <p:cNvPr id="294" name="Google Shape;294;g163be587a50_0_5"/>
          <p:cNvPicPr preferRelativeResize="0"/>
          <p:nvPr/>
        </p:nvPicPr>
        <p:blipFill>
          <a:blip r:embed="rId3">
            <a:alphaModFix/>
          </a:blip>
          <a:stretch>
            <a:fillRect/>
          </a:stretch>
        </p:blipFill>
        <p:spPr>
          <a:xfrm>
            <a:off x="2976750" y="390775"/>
            <a:ext cx="3351474" cy="4296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7"/>
          <p:cNvSpPr txBox="1"/>
          <p:nvPr/>
        </p:nvSpPr>
        <p:spPr>
          <a:xfrm>
            <a:off x="713250" y="445025"/>
            <a:ext cx="6466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600"/>
              <a:buFont typeface="Vidaloka"/>
              <a:buNone/>
            </a:pPr>
            <a:r>
              <a:rPr lang="en" sz="3000">
                <a:solidFill>
                  <a:schemeClr val="dk1"/>
                </a:solidFill>
                <a:latin typeface="Vidaloka"/>
                <a:ea typeface="Vidaloka"/>
                <a:cs typeface="Vidaloka"/>
                <a:sym typeface="Vidaloka"/>
              </a:rPr>
              <a:t>Activity scenarios</a:t>
            </a:r>
            <a:endParaRPr b="0" i="0" sz="3000" u="none" cap="none" strike="noStrike">
              <a:solidFill>
                <a:schemeClr val="dk1"/>
              </a:solidFill>
              <a:latin typeface="Vidaloka"/>
              <a:ea typeface="Vidaloka"/>
              <a:cs typeface="Vidaloka"/>
              <a:sym typeface="Vidaloka"/>
            </a:endParaRPr>
          </a:p>
        </p:txBody>
      </p:sp>
      <p:sp>
        <p:nvSpPr>
          <p:cNvPr id="300" name="Google Shape;300;p7"/>
          <p:cNvSpPr txBox="1"/>
          <p:nvPr>
            <p:ph idx="1" type="subTitle"/>
          </p:nvPr>
        </p:nvSpPr>
        <p:spPr>
          <a:xfrm>
            <a:off x="415636" y="1495707"/>
            <a:ext cx="8728500" cy="3273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1200"/>
              </a:spcBef>
              <a:spcAft>
                <a:spcPts val="0"/>
              </a:spcAft>
              <a:buNone/>
            </a:pPr>
            <a:r>
              <a:rPr lang="en"/>
              <a:t>João is just preparing for the start of the new academic year. </a:t>
            </a:r>
            <a:endParaRPr/>
          </a:p>
          <a:p>
            <a:pPr indent="0" lvl="0" marL="457200" rtl="0" algn="l">
              <a:lnSpc>
                <a:spcPct val="100000"/>
              </a:lnSpc>
              <a:spcBef>
                <a:spcPts val="1200"/>
              </a:spcBef>
              <a:spcAft>
                <a:spcPts val="0"/>
              </a:spcAft>
              <a:buNone/>
            </a:pPr>
            <a:r>
              <a:rPr lang="en"/>
              <a:t>When preparing his backpack, João grabbed his phone to check what he needed for the next day in class. He wasn’t sure about the material so he wanted to </a:t>
            </a:r>
            <a:r>
              <a:rPr lang="en">
                <a:solidFill>
                  <a:srgbClr val="BF9000"/>
                </a:solidFill>
              </a:rPr>
              <a:t>chat</a:t>
            </a:r>
            <a:r>
              <a:rPr lang="en">
                <a:solidFill>
                  <a:srgbClr val="F1C232"/>
                </a:solidFill>
              </a:rPr>
              <a:t> </a:t>
            </a:r>
            <a:r>
              <a:rPr lang="en">
                <a:solidFill>
                  <a:srgbClr val="BF9000"/>
                </a:solidFill>
              </a:rPr>
              <a:t>with the colleagues</a:t>
            </a:r>
            <a:r>
              <a:rPr lang="en"/>
              <a:t>. </a:t>
            </a:r>
            <a:endParaRPr/>
          </a:p>
          <a:p>
            <a:pPr indent="0" lvl="0" marL="457200" rtl="0" algn="l">
              <a:lnSpc>
                <a:spcPct val="100000"/>
              </a:lnSpc>
              <a:spcBef>
                <a:spcPts val="1200"/>
              </a:spcBef>
              <a:spcAft>
                <a:spcPts val="0"/>
              </a:spcAft>
              <a:buNone/>
            </a:pPr>
            <a:r>
              <a:rPr lang="en"/>
              <a:t>He opened </a:t>
            </a:r>
            <a:r>
              <a:rPr b="1" lang="en"/>
              <a:t>UniChat</a:t>
            </a:r>
            <a:r>
              <a:rPr lang="en"/>
              <a:t>, </a:t>
            </a:r>
            <a:r>
              <a:rPr lang="en">
                <a:solidFill>
                  <a:srgbClr val="BF9000"/>
                </a:solidFill>
              </a:rPr>
              <a:t>authenticated</a:t>
            </a:r>
            <a:r>
              <a:rPr lang="en"/>
              <a:t> with his sigarra log in and went to the 2nd year </a:t>
            </a:r>
            <a:r>
              <a:rPr lang="en">
                <a:solidFill>
                  <a:srgbClr val="BF9000"/>
                </a:solidFill>
              </a:rPr>
              <a:t>group chat</a:t>
            </a:r>
            <a:r>
              <a:rPr lang="en"/>
              <a:t>. There he sent a </a:t>
            </a:r>
            <a:r>
              <a:rPr lang="en">
                <a:solidFill>
                  <a:srgbClr val="BF9000"/>
                </a:solidFill>
              </a:rPr>
              <a:t>message</a:t>
            </a:r>
            <a:r>
              <a:rPr lang="en"/>
              <a:t> asking what classes they would have the next day and the material needed.</a:t>
            </a:r>
            <a:endParaRPr/>
          </a:p>
          <a:p>
            <a:pPr indent="0" lvl="0" marL="457200" rtl="0" algn="l">
              <a:lnSpc>
                <a:spcPct val="100000"/>
              </a:lnSpc>
              <a:spcBef>
                <a:spcPts val="1200"/>
              </a:spcBef>
              <a:spcAft>
                <a:spcPts val="1200"/>
              </a:spcAft>
              <a:buNone/>
            </a:pPr>
            <a:r>
              <a:rPr lang="en"/>
              <a:t>A colleague, Gustavo, </a:t>
            </a:r>
            <a:r>
              <a:rPr lang="en">
                <a:solidFill>
                  <a:srgbClr val="BF9000"/>
                </a:solidFill>
              </a:rPr>
              <a:t>answered</a:t>
            </a:r>
            <a:r>
              <a:rPr lang="en"/>
              <a:t> him with a </a:t>
            </a:r>
            <a:r>
              <a:rPr lang="en">
                <a:solidFill>
                  <a:srgbClr val="BF9000"/>
                </a:solidFill>
              </a:rPr>
              <a:t>photo</a:t>
            </a:r>
            <a:r>
              <a:rPr lang="en"/>
              <a:t> of his backpack full with the material needed for the next day. João </a:t>
            </a:r>
            <a:r>
              <a:rPr lang="en">
                <a:solidFill>
                  <a:srgbClr val="BF9000"/>
                </a:solidFill>
              </a:rPr>
              <a:t>reacted with an emoji</a:t>
            </a:r>
            <a:r>
              <a:rPr lang="en"/>
              <a:t> and went to prepare his backpack to start the semester.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63be587a50_0_13"/>
          <p:cNvSpPr txBox="1"/>
          <p:nvPr/>
        </p:nvSpPr>
        <p:spPr>
          <a:xfrm>
            <a:off x="713250" y="445025"/>
            <a:ext cx="6466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4"/>
              </a:buClr>
              <a:buSzPts val="3600"/>
              <a:buFont typeface="Vidaloka"/>
              <a:buNone/>
            </a:pPr>
            <a:r>
              <a:rPr lang="en" sz="3000">
                <a:solidFill>
                  <a:schemeClr val="dk1"/>
                </a:solidFill>
                <a:latin typeface="Vidaloka"/>
                <a:ea typeface="Vidaloka"/>
                <a:cs typeface="Vidaloka"/>
                <a:sym typeface="Vidaloka"/>
              </a:rPr>
              <a:t>Activity scenarios</a:t>
            </a:r>
            <a:endParaRPr b="0" i="0" sz="3000" u="none" cap="none" strike="noStrike">
              <a:solidFill>
                <a:schemeClr val="dk1"/>
              </a:solidFill>
              <a:latin typeface="Vidaloka"/>
              <a:ea typeface="Vidaloka"/>
              <a:cs typeface="Vidaloka"/>
              <a:sym typeface="Vidaloka"/>
            </a:endParaRPr>
          </a:p>
        </p:txBody>
      </p:sp>
      <p:sp>
        <p:nvSpPr>
          <p:cNvPr id="306" name="Google Shape;306;g163be587a50_0_13"/>
          <p:cNvSpPr txBox="1"/>
          <p:nvPr>
            <p:ph idx="1" type="subTitle"/>
          </p:nvPr>
        </p:nvSpPr>
        <p:spPr>
          <a:xfrm>
            <a:off x="415636" y="1495707"/>
            <a:ext cx="8728500" cy="3273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1200"/>
              </a:spcBef>
              <a:spcAft>
                <a:spcPts val="0"/>
              </a:spcAft>
              <a:buNone/>
            </a:pPr>
            <a:r>
              <a:rPr lang="en">
                <a:solidFill>
                  <a:schemeClr val="dk1"/>
                </a:solidFill>
              </a:rPr>
              <a:t>Diana just arrived home after a long and rough day in university. </a:t>
            </a:r>
            <a:endParaRPr>
              <a:solidFill>
                <a:schemeClr val="dk1"/>
              </a:solidFill>
            </a:endParaRPr>
          </a:p>
          <a:p>
            <a:pPr indent="0" lvl="0" marL="457200" rtl="0" algn="l">
              <a:lnSpc>
                <a:spcPct val="100000"/>
              </a:lnSpc>
              <a:spcBef>
                <a:spcPts val="1200"/>
              </a:spcBef>
              <a:spcAft>
                <a:spcPts val="0"/>
              </a:spcAft>
              <a:buNone/>
            </a:pPr>
            <a:r>
              <a:rPr lang="en">
                <a:solidFill>
                  <a:schemeClr val="dk1"/>
                </a:solidFill>
              </a:rPr>
              <a:t>After realizing that she was confused about the topics learned in class she decided to open </a:t>
            </a:r>
            <a:r>
              <a:rPr b="1" lang="en">
                <a:solidFill>
                  <a:schemeClr val="dk1"/>
                </a:solidFill>
              </a:rPr>
              <a:t>UniChat</a:t>
            </a:r>
            <a:r>
              <a:rPr lang="en">
                <a:solidFill>
                  <a:schemeClr val="dk1"/>
                </a:solidFill>
              </a:rPr>
              <a:t> and </a:t>
            </a:r>
            <a:r>
              <a:rPr lang="en">
                <a:solidFill>
                  <a:srgbClr val="BF9000"/>
                </a:solidFill>
              </a:rPr>
              <a:t>talk</a:t>
            </a:r>
            <a:r>
              <a:rPr lang="en">
                <a:solidFill>
                  <a:schemeClr val="dk1"/>
                </a:solidFill>
              </a:rPr>
              <a:t> to her colleagues hoping someone would clarify her about the subject.</a:t>
            </a:r>
            <a:endParaRPr>
              <a:solidFill>
                <a:schemeClr val="dk1"/>
              </a:solidFill>
            </a:endParaRPr>
          </a:p>
          <a:p>
            <a:pPr indent="0" lvl="0" marL="457200" rtl="0" algn="l">
              <a:lnSpc>
                <a:spcPct val="100000"/>
              </a:lnSpc>
              <a:spcBef>
                <a:spcPts val="1200"/>
              </a:spcBef>
              <a:spcAft>
                <a:spcPts val="0"/>
              </a:spcAft>
              <a:buNone/>
            </a:pPr>
            <a:r>
              <a:rPr lang="en">
                <a:solidFill>
                  <a:schemeClr val="dk1"/>
                </a:solidFill>
              </a:rPr>
              <a:t>Several students also expressed some doubts about it too. </a:t>
            </a:r>
            <a:endParaRPr>
              <a:solidFill>
                <a:schemeClr val="dk1"/>
              </a:solidFill>
            </a:endParaRPr>
          </a:p>
          <a:p>
            <a:pPr indent="0" lvl="0" marL="457200" rtl="0" algn="l">
              <a:lnSpc>
                <a:spcPct val="100000"/>
              </a:lnSpc>
              <a:spcBef>
                <a:spcPts val="1200"/>
              </a:spcBef>
              <a:spcAft>
                <a:spcPts val="0"/>
              </a:spcAft>
              <a:buNone/>
            </a:pPr>
            <a:r>
              <a:rPr lang="en">
                <a:solidFill>
                  <a:schemeClr val="dk1"/>
                </a:solidFill>
              </a:rPr>
              <a:t>Lara, who was very attentive in class, managed to </a:t>
            </a:r>
            <a:r>
              <a:rPr lang="en">
                <a:solidFill>
                  <a:srgbClr val="BF9000"/>
                </a:solidFill>
              </a:rPr>
              <a:t>explain</a:t>
            </a:r>
            <a:r>
              <a:rPr lang="en">
                <a:solidFill>
                  <a:srgbClr val="F1C232"/>
                </a:solidFill>
              </a:rPr>
              <a:t> </a:t>
            </a:r>
            <a:r>
              <a:rPr lang="en">
                <a:solidFill>
                  <a:schemeClr val="dk1"/>
                </a:solidFill>
              </a:rPr>
              <a:t>and</a:t>
            </a:r>
            <a:r>
              <a:rPr lang="en">
                <a:solidFill>
                  <a:srgbClr val="BF9000"/>
                </a:solidFill>
              </a:rPr>
              <a:t> clarify </a:t>
            </a:r>
            <a:r>
              <a:rPr lang="en">
                <a:solidFill>
                  <a:schemeClr val="dk1"/>
                </a:solidFill>
              </a:rPr>
              <a:t>her colleagues about the topics and everyone was grateful. </a:t>
            </a:r>
            <a:endParaRPr>
              <a:solidFill>
                <a:schemeClr val="dk1"/>
              </a:solidFill>
            </a:endParaRPr>
          </a:p>
          <a:p>
            <a:pPr indent="0" lvl="0" marL="457200" rtl="0" algn="l">
              <a:lnSpc>
                <a:spcPct val="100000"/>
              </a:lnSpc>
              <a:spcBef>
                <a:spcPts val="1200"/>
              </a:spcBef>
              <a:spcAft>
                <a:spcPts val="1200"/>
              </a:spcAft>
              <a:buNone/>
            </a:pPr>
            <a:r>
              <a:rPr lang="en">
                <a:solidFill>
                  <a:schemeClr val="dk1"/>
                </a:solidFill>
              </a:rPr>
              <a:t>They recognized that with </a:t>
            </a:r>
            <a:r>
              <a:rPr lang="en">
                <a:solidFill>
                  <a:srgbClr val="BF9000"/>
                </a:solidFill>
              </a:rPr>
              <a:t>mutual help</a:t>
            </a:r>
            <a:r>
              <a:rPr lang="en">
                <a:solidFill>
                  <a:schemeClr val="dk1"/>
                </a:solidFill>
              </a:rPr>
              <a:t> the academic experience is much more </a:t>
            </a:r>
            <a:r>
              <a:rPr lang="en">
                <a:solidFill>
                  <a:srgbClr val="BF9000"/>
                </a:solidFill>
              </a:rPr>
              <a:t>enjoyable </a:t>
            </a:r>
            <a:r>
              <a:rPr lang="en">
                <a:solidFill>
                  <a:schemeClr val="dk1"/>
                </a:solidFill>
              </a:rPr>
              <a:t>and </a:t>
            </a:r>
            <a:r>
              <a:rPr lang="en">
                <a:solidFill>
                  <a:srgbClr val="BF9000"/>
                </a:solidFill>
              </a:rPr>
              <a:t>easier</a:t>
            </a:r>
            <a:r>
              <a:rPr lang="en">
                <a:solidFill>
                  <a:schemeClr val="dk1"/>
                </a:solidFill>
              </a:rPr>
              <a:t>.</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